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6"/>
  </p:notesMasterIdLst>
  <p:sldIdLst>
    <p:sldId id="256" r:id="rId5"/>
    <p:sldId id="257" r:id="rId6"/>
    <p:sldId id="258" r:id="rId7"/>
    <p:sldId id="325" r:id="rId8"/>
    <p:sldId id="347" r:id="rId9"/>
    <p:sldId id="353" r:id="rId10"/>
    <p:sldId id="345" r:id="rId11"/>
    <p:sldId id="343" r:id="rId12"/>
    <p:sldId id="348" r:id="rId13"/>
    <p:sldId id="344" r:id="rId14"/>
    <p:sldId id="358" r:id="rId15"/>
    <p:sldId id="346" r:id="rId16"/>
    <p:sldId id="335" r:id="rId17"/>
    <p:sldId id="336" r:id="rId18"/>
    <p:sldId id="337" r:id="rId19"/>
    <p:sldId id="361" r:id="rId20"/>
    <p:sldId id="362" r:id="rId21"/>
    <p:sldId id="338" r:id="rId22"/>
    <p:sldId id="354" r:id="rId23"/>
    <p:sldId id="356" r:id="rId24"/>
    <p:sldId id="259" r:id="rId25"/>
    <p:sldId id="355" r:id="rId26"/>
    <p:sldId id="328" r:id="rId27"/>
    <p:sldId id="350" r:id="rId28"/>
    <p:sldId id="351" r:id="rId29"/>
    <p:sldId id="352" r:id="rId30"/>
    <p:sldId id="332" r:id="rId31"/>
    <p:sldId id="299" r:id="rId32"/>
    <p:sldId id="360" r:id="rId33"/>
    <p:sldId id="359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46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 Crivello Boyd" userId="S::ccb398@nau.edu::2c2b4a86-14b2-44e8-aa89-c169891b28ec" providerId="AD" clId="Web-{2AAA4BF0-3F55-B86A-0E37-4A98AA26351A}"/>
    <pc:docChg chg="modSld">
      <pc:chgData name="Carlo Crivello Boyd" userId="S::ccb398@nau.edu::2c2b4a86-14b2-44e8-aa89-c169891b28ec" providerId="AD" clId="Web-{2AAA4BF0-3F55-B86A-0E37-4A98AA26351A}" dt="2025-11-04T23:46:51.164" v="0"/>
      <pc:docMkLst>
        <pc:docMk/>
      </pc:docMkLst>
      <pc:sldChg chg="delSp">
        <pc:chgData name="Carlo Crivello Boyd" userId="S::ccb398@nau.edu::2c2b4a86-14b2-44e8-aa89-c169891b28ec" providerId="AD" clId="Web-{2AAA4BF0-3F55-B86A-0E37-4A98AA26351A}" dt="2025-11-04T23:46:51.164" v="0"/>
        <pc:sldMkLst>
          <pc:docMk/>
          <pc:sldMk cId="3478802049" sldId="258"/>
        </pc:sldMkLst>
      </pc:sldChg>
    </pc:docChg>
  </pc:docChgLst>
  <pc:docChgLst>
    <pc:chgData name="Luke Utah Chandler" userId="S::luc2@nau.edu::b32dd44e-bf4a-4e88-9a62-fa96e32b9133" providerId="AD" clId="Web-{C31A9C1E-CCAB-648B-B808-88E82E50F495}"/>
    <pc:docChg chg="addSld modSld sldOrd">
      <pc:chgData name="Luke Utah Chandler" userId="S::luc2@nau.edu::b32dd44e-bf4a-4e88-9a62-fa96e32b9133" providerId="AD" clId="Web-{C31A9C1E-CCAB-648B-B808-88E82E50F495}" dt="2025-11-04T05:55:46.851" v="274" actId="20577"/>
      <pc:docMkLst>
        <pc:docMk/>
      </pc:docMkLst>
      <pc:sldChg chg="modSp">
        <pc:chgData name="Luke Utah Chandler" userId="S::luc2@nau.edu::b32dd44e-bf4a-4e88-9a62-fa96e32b9133" providerId="AD" clId="Web-{C31A9C1E-CCAB-648B-B808-88E82E50F495}" dt="2025-11-04T05:35:44.932" v="255" actId="20577"/>
        <pc:sldMkLst>
          <pc:docMk/>
          <pc:sldMk cId="1383159858" sldId="344"/>
        </pc:sldMkLst>
        <pc:spChg chg="mod">
          <ac:chgData name="Luke Utah Chandler" userId="S::luc2@nau.edu::b32dd44e-bf4a-4e88-9a62-fa96e32b9133" providerId="AD" clId="Web-{C31A9C1E-CCAB-648B-B808-88E82E50F495}" dt="2025-11-04T05:35:44.932" v="255" actId="20577"/>
          <ac:spMkLst>
            <pc:docMk/>
            <pc:sldMk cId="1383159858" sldId="344"/>
            <ac:spMk id="3" creationId="{554CD105-3178-CB5C-27D9-44BA673892F4}"/>
          </ac:spMkLst>
        </pc:spChg>
        <pc:picChg chg="mod">
          <ac:chgData name="Luke Utah Chandler" userId="S::luc2@nau.edu::b32dd44e-bf4a-4e88-9a62-fa96e32b9133" providerId="AD" clId="Web-{C31A9C1E-CCAB-648B-B808-88E82E50F495}" dt="2025-11-04T05:28:20.381" v="31" actId="1076"/>
          <ac:picMkLst>
            <pc:docMk/>
            <pc:sldMk cId="1383159858" sldId="344"/>
            <ac:picMk id="8" creationId="{EB42D619-C33D-FAAD-C0AB-675341E77F14}"/>
          </ac:picMkLst>
        </pc:picChg>
      </pc:sldChg>
      <pc:sldChg chg="modSp add ord replId">
        <pc:chgData name="Luke Utah Chandler" userId="S::luc2@nau.edu::b32dd44e-bf4a-4e88-9a62-fa96e32b9133" providerId="AD" clId="Web-{C31A9C1E-CCAB-648B-B808-88E82E50F495}" dt="2025-11-04T05:55:46.851" v="274" actId="20577"/>
        <pc:sldMkLst>
          <pc:docMk/>
          <pc:sldMk cId="208062168" sldId="354"/>
        </pc:sldMkLst>
        <pc:spChg chg="mod">
          <ac:chgData name="Luke Utah Chandler" userId="S::luc2@nau.edu::b32dd44e-bf4a-4e88-9a62-fa96e32b9133" providerId="AD" clId="Web-{C31A9C1E-CCAB-648B-B808-88E82E50F495}" dt="2025-11-04T05:51:43.975" v="270" actId="20577"/>
          <ac:spMkLst>
            <pc:docMk/>
            <pc:sldMk cId="208062168" sldId="354"/>
            <ac:spMk id="2" creationId="{7C152056-06AD-52CA-4E26-AA3E67AB1426}"/>
          </ac:spMkLst>
        </pc:spChg>
        <pc:spChg chg="mod">
          <ac:chgData name="Luke Utah Chandler" userId="S::luc2@nau.edu::b32dd44e-bf4a-4e88-9a62-fa96e32b9133" providerId="AD" clId="Web-{C31A9C1E-CCAB-648B-B808-88E82E50F495}" dt="2025-11-04T05:55:46.851" v="274" actId="20577"/>
          <ac:spMkLst>
            <pc:docMk/>
            <pc:sldMk cId="208062168" sldId="354"/>
            <ac:spMk id="3" creationId="{ECDD1CE1-AB76-AF3E-C4C6-0A1F25C40E14}"/>
          </ac:spMkLst>
        </pc:spChg>
      </pc:sldChg>
    </pc:docChg>
  </pc:docChgLst>
  <pc:docChgLst>
    <pc:chgData name="Trey G Cooper" userId="S::tgc48@iris.nau.edu::78cc4a81-38cd-4386-b6de-e92e9478e146" providerId="AD" clId="Web-{74079AA4-1875-4DDC-9943-7CB7DE25A982}"/>
    <pc:docChg chg="delSld modSld">
      <pc:chgData name="Trey G Cooper" userId="S::tgc48@iris.nau.edu::78cc4a81-38cd-4386-b6de-e92e9478e146" providerId="AD" clId="Web-{74079AA4-1875-4DDC-9943-7CB7DE25A982}" dt="2025-11-03T05:19:30.279" v="1240" actId="1076"/>
      <pc:docMkLst>
        <pc:docMk/>
      </pc:docMkLst>
      <pc:sldChg chg="modNotes">
        <pc:chgData name="Trey G Cooper" userId="S::tgc48@iris.nau.edu::78cc4a81-38cd-4386-b6de-e92e9478e146" providerId="AD" clId="Web-{74079AA4-1875-4DDC-9943-7CB7DE25A982}" dt="2025-11-03T04:43:00.376" v="183"/>
        <pc:sldMkLst>
          <pc:docMk/>
          <pc:sldMk cId="4173664414" sldId="328"/>
        </pc:sldMkLst>
      </pc:sldChg>
      <pc:sldChg chg="modSp modNotes">
        <pc:chgData name="Trey G Cooper" userId="S::tgc48@iris.nau.edu::78cc4a81-38cd-4386-b6de-e92e9478e146" providerId="AD" clId="Web-{74079AA4-1875-4DDC-9943-7CB7DE25A982}" dt="2025-11-03T05:19:30.279" v="1240" actId="1076"/>
        <pc:sldMkLst>
          <pc:docMk/>
          <pc:sldMk cId="3379902798" sldId="332"/>
        </pc:sldMkLst>
        <pc:spChg chg="mod">
          <ac:chgData name="Trey G Cooper" userId="S::tgc48@iris.nau.edu::78cc4a81-38cd-4386-b6de-e92e9478e146" providerId="AD" clId="Web-{74079AA4-1875-4DDC-9943-7CB7DE25A982}" dt="2025-11-03T05:19:30.279" v="1240" actId="1076"/>
          <ac:spMkLst>
            <pc:docMk/>
            <pc:sldMk cId="3379902798" sldId="332"/>
            <ac:spMk id="4" creationId="{3C737E3B-8B14-B105-F336-3D303A689FE1}"/>
          </ac:spMkLst>
        </pc:spChg>
        <pc:spChg chg="mod">
          <ac:chgData name="Trey G Cooper" userId="S::tgc48@iris.nau.edu::78cc4a81-38cd-4386-b6de-e92e9478e146" providerId="AD" clId="Web-{74079AA4-1875-4DDC-9943-7CB7DE25A982}" dt="2025-11-03T05:19:26.763" v="1239" actId="1076"/>
          <ac:spMkLst>
            <pc:docMk/>
            <pc:sldMk cId="3379902798" sldId="332"/>
            <ac:spMk id="8" creationId="{22342EFB-07B4-A36D-9AA3-673916AFA0A6}"/>
          </ac:spMkLst>
        </pc:spChg>
      </pc:sldChg>
    </pc:docChg>
  </pc:docChgLst>
  <pc:docChgLst>
    <pc:chgData name="Cale L Hines" userId="S::clh646@nau.edu::5121ce51-c066-49fc-bfff-e78cf0c397f6" providerId="AD" clId="Web-{F2094E57-8B05-E568-05E3-F55D37342CA6}"/>
    <pc:docChg chg="modSld">
      <pc:chgData name="Cale L Hines" userId="S::clh646@nau.edu::5121ce51-c066-49fc-bfff-e78cf0c397f6" providerId="AD" clId="Web-{F2094E57-8B05-E568-05E3-F55D37342CA6}" dt="2025-11-04T23:57:01.418" v="24" actId="20577"/>
      <pc:docMkLst>
        <pc:docMk/>
      </pc:docMkLst>
      <pc:sldChg chg="addSp delSp modSp mod setBg setClrOvrMap">
        <pc:chgData name="Cale L Hines" userId="S::clh646@nau.edu::5121ce51-c066-49fc-bfff-e78cf0c397f6" providerId="AD" clId="Web-{F2094E57-8B05-E568-05E3-F55D37342CA6}" dt="2025-11-04T23:57:01.418" v="24" actId="20577"/>
        <pc:sldMkLst>
          <pc:docMk/>
          <pc:sldMk cId="109857222" sldId="256"/>
        </pc:sldMkLst>
        <pc:spChg chg="mod">
          <ac:chgData name="Cale L Hines" userId="S::clh646@nau.edu::5121ce51-c066-49fc-bfff-e78cf0c397f6" providerId="AD" clId="Web-{F2094E57-8B05-E568-05E3-F55D37342CA6}" dt="2025-11-04T23:57:01.418" v="24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Cale L Hines" userId="S::clh646@nau.edu::5121ce51-c066-49fc-bfff-e78cf0c397f6" providerId="AD" clId="Web-{F2094E57-8B05-E568-05E3-F55D37342CA6}" dt="2025-11-04T23:56:40.417" v="11"/>
          <ac:spMkLst>
            <pc:docMk/>
            <pc:sldMk cId="109857222" sldId="256"/>
            <ac:spMk id="33" creationId="{4063B759-00FC-46D1-9898-8E8625268FAF}"/>
          </ac:spMkLst>
        </pc:spChg>
        <pc:spChg chg="add">
          <ac:chgData name="Cale L Hines" userId="S::clh646@nau.edu::5121ce51-c066-49fc-bfff-e78cf0c397f6" providerId="AD" clId="Web-{F2094E57-8B05-E568-05E3-F55D37342CA6}" dt="2025-11-04T23:56:40.417" v="11"/>
          <ac:spMkLst>
            <pc:docMk/>
            <pc:sldMk cId="109857222" sldId="256"/>
            <ac:spMk id="37" creationId="{6F828D28-8E09-41CC-8229-3070B5467A96}"/>
          </ac:spMkLst>
        </pc:spChg>
        <pc:spChg chg="add">
          <ac:chgData name="Cale L Hines" userId="S::clh646@nau.edu::5121ce51-c066-49fc-bfff-e78cf0c397f6" providerId="AD" clId="Web-{F2094E57-8B05-E568-05E3-F55D37342CA6}" dt="2025-11-04T23:56:40.417" v="11"/>
          <ac:spMkLst>
            <pc:docMk/>
            <pc:sldMk cId="109857222" sldId="256"/>
            <ac:spMk id="38" creationId="{D5B012D8-7F27-4758-9AC6-C889B154BD73}"/>
          </ac:spMkLst>
        </pc:spChg>
        <pc:picChg chg="add mod ord">
          <ac:chgData name="Cale L Hines" userId="S::clh646@nau.edu::5121ce51-c066-49fc-bfff-e78cf0c397f6" providerId="AD" clId="Web-{F2094E57-8B05-E568-05E3-F55D37342CA6}" dt="2025-11-04T23:56:40.417" v="11"/>
          <ac:picMkLst>
            <pc:docMk/>
            <pc:sldMk cId="109857222" sldId="256"/>
            <ac:picMk id="4" creationId="{A86C5C77-EC60-5F46-5847-7D41107E1396}"/>
          </ac:picMkLst>
        </pc:picChg>
      </pc:sldChg>
    </pc:docChg>
  </pc:docChgLst>
  <pc:docChgLst>
    <pc:chgData name="Carlo Crivello Boyd" userId="S::ccb398@nau.edu::2c2b4a86-14b2-44e8-aa89-c169891b28ec" providerId="AD" clId="Web-{343C5784-2051-4FE3-6D90-AC9F3B72E15C}"/>
    <pc:docChg chg="addSld delSld modSld">
      <pc:chgData name="Carlo Crivello Boyd" userId="S::ccb398@nau.edu::2c2b4a86-14b2-44e8-aa89-c169891b28ec" providerId="AD" clId="Web-{343C5784-2051-4FE3-6D90-AC9F3B72E15C}" dt="2025-11-04T03:05:37.158" v="692"/>
      <pc:docMkLst>
        <pc:docMk/>
      </pc:docMkLst>
      <pc:sldChg chg="modSp">
        <pc:chgData name="Carlo Crivello Boyd" userId="S::ccb398@nau.edu::2c2b4a86-14b2-44e8-aa89-c169891b28ec" providerId="AD" clId="Web-{343C5784-2051-4FE3-6D90-AC9F3B72E15C}" dt="2025-11-04T02:55:09.121" v="689" actId="20577"/>
        <pc:sldMkLst>
          <pc:docMk/>
          <pc:sldMk cId="656527341" sldId="335"/>
        </pc:sldMkLst>
        <pc:spChg chg="mod">
          <ac:chgData name="Carlo Crivello Boyd" userId="S::ccb398@nau.edu::2c2b4a86-14b2-44e8-aa89-c169891b28ec" providerId="AD" clId="Web-{343C5784-2051-4FE3-6D90-AC9F3B72E15C}" dt="2025-11-04T02:55:09.121" v="689" actId="20577"/>
          <ac:spMkLst>
            <pc:docMk/>
            <pc:sldMk cId="656527341" sldId="335"/>
            <ac:spMk id="3" creationId="{D2638287-DF14-4923-800C-3BD60C203949}"/>
          </ac:spMkLst>
        </pc:spChg>
      </pc:sldChg>
      <pc:sldChg chg="addSp delSp modSp">
        <pc:chgData name="Carlo Crivello Boyd" userId="S::ccb398@nau.edu::2c2b4a86-14b2-44e8-aa89-c169891b28ec" providerId="AD" clId="Web-{343C5784-2051-4FE3-6D90-AC9F3B72E15C}" dt="2025-11-04T02:47:42.378" v="680" actId="1076"/>
        <pc:sldMkLst>
          <pc:docMk/>
          <pc:sldMk cId="2343289259" sldId="345"/>
        </pc:sldMkLst>
        <pc:spChg chg="mod">
          <ac:chgData name="Carlo Crivello Boyd" userId="S::ccb398@nau.edu::2c2b4a86-14b2-44e8-aa89-c169891b28ec" providerId="AD" clId="Web-{343C5784-2051-4FE3-6D90-AC9F3B72E15C}" dt="2025-11-04T00:37:03.258" v="4" actId="20577"/>
          <ac:spMkLst>
            <pc:docMk/>
            <pc:sldMk cId="2343289259" sldId="345"/>
            <ac:spMk id="5" creationId="{F88476AB-C254-0216-42C5-B3823E9BFB74}"/>
          </ac:spMkLst>
        </pc:spChg>
        <pc:picChg chg="add mod ord modCrop">
          <ac:chgData name="Carlo Crivello Boyd" userId="S::ccb398@nau.edu::2c2b4a86-14b2-44e8-aa89-c169891b28ec" providerId="AD" clId="Web-{343C5784-2051-4FE3-6D90-AC9F3B72E15C}" dt="2025-11-04T02:47:42.378" v="680" actId="1076"/>
          <ac:picMkLst>
            <pc:docMk/>
            <pc:sldMk cId="2343289259" sldId="345"/>
            <ac:picMk id="17" creationId="{237C1229-DE0D-8BA8-8104-7571829B524E}"/>
          </ac:picMkLst>
        </pc:picChg>
      </pc:sldChg>
      <pc:sldChg chg="addSp modSp">
        <pc:chgData name="Carlo Crivello Boyd" userId="S::ccb398@nau.edu::2c2b4a86-14b2-44e8-aa89-c169891b28ec" providerId="AD" clId="Web-{343C5784-2051-4FE3-6D90-AC9F3B72E15C}" dt="2025-11-04T02:56:37.871" v="691" actId="20577"/>
        <pc:sldMkLst>
          <pc:docMk/>
          <pc:sldMk cId="1011603947" sldId="346"/>
        </pc:sldMkLst>
        <pc:spChg chg="mod">
          <ac:chgData name="Carlo Crivello Boyd" userId="S::ccb398@nau.edu::2c2b4a86-14b2-44e8-aa89-c169891b28ec" providerId="AD" clId="Web-{343C5784-2051-4FE3-6D90-AC9F3B72E15C}" dt="2025-11-04T02:56:37.871" v="691" actId="20577"/>
          <ac:spMkLst>
            <pc:docMk/>
            <pc:sldMk cId="1011603947" sldId="346"/>
            <ac:spMk id="3" creationId="{F62956A2-6902-C335-57C5-211649B49140}"/>
          </ac:spMkLst>
        </pc:spChg>
        <pc:spChg chg="mod">
          <ac:chgData name="Carlo Crivello Boyd" userId="S::ccb398@nau.edu::2c2b4a86-14b2-44e8-aa89-c169891b28ec" providerId="AD" clId="Web-{343C5784-2051-4FE3-6D90-AC9F3B72E15C}" dt="2025-11-04T00:41:10.147" v="167" actId="20577"/>
          <ac:spMkLst>
            <pc:docMk/>
            <pc:sldMk cId="1011603947" sldId="346"/>
            <ac:spMk id="5" creationId="{EB3A73FB-1CE2-4D02-677A-F0763F83AEFC}"/>
          </ac:spMkLst>
        </pc:spChg>
        <pc:spChg chg="add mod">
          <ac:chgData name="Carlo Crivello Boyd" userId="S::ccb398@nau.edu::2c2b4a86-14b2-44e8-aa89-c169891b28ec" providerId="AD" clId="Web-{343C5784-2051-4FE3-6D90-AC9F3B72E15C}" dt="2025-11-04T00:50:56.314" v="325" actId="1076"/>
          <ac:spMkLst>
            <pc:docMk/>
            <pc:sldMk cId="1011603947" sldId="346"/>
            <ac:spMk id="7" creationId="{70A1BEFF-95DB-DA29-B90C-7B3DE0DAEC25}"/>
          </ac:spMkLst>
        </pc:spChg>
        <pc:spChg chg="add mod">
          <ac:chgData name="Carlo Crivello Boyd" userId="S::ccb398@nau.edu::2c2b4a86-14b2-44e8-aa89-c169891b28ec" providerId="AD" clId="Web-{343C5784-2051-4FE3-6D90-AC9F3B72E15C}" dt="2025-11-04T00:59:32.611" v="402" actId="1076"/>
          <ac:spMkLst>
            <pc:docMk/>
            <pc:sldMk cId="1011603947" sldId="346"/>
            <ac:spMk id="8" creationId="{AD05FD9D-4E0C-7D05-64B3-7BA733F08E83}"/>
          </ac:spMkLst>
        </pc:spChg>
        <pc:picChg chg="mod">
          <ac:chgData name="Carlo Crivello Boyd" userId="S::ccb398@nau.edu::2c2b4a86-14b2-44e8-aa89-c169891b28ec" providerId="AD" clId="Web-{343C5784-2051-4FE3-6D90-AC9F3B72E15C}" dt="2025-11-04T00:41:00.615" v="164" actId="1076"/>
          <ac:picMkLst>
            <pc:docMk/>
            <pc:sldMk cId="1011603947" sldId="346"/>
            <ac:picMk id="4" creationId="{7C019521-FECF-67AD-75B7-5289E67B3E1A}"/>
          </ac:picMkLst>
        </pc:picChg>
      </pc:sldChg>
      <pc:sldChg chg="modSp">
        <pc:chgData name="Carlo Crivello Boyd" userId="S::ccb398@nau.edu::2c2b4a86-14b2-44e8-aa89-c169891b28ec" providerId="AD" clId="Web-{343C5784-2051-4FE3-6D90-AC9F3B72E15C}" dt="2025-11-04T00:45:03.773" v="233" actId="14100"/>
        <pc:sldMkLst>
          <pc:docMk/>
          <pc:sldMk cId="568944130" sldId="347"/>
        </pc:sldMkLst>
        <pc:spChg chg="mod">
          <ac:chgData name="Carlo Crivello Boyd" userId="S::ccb398@nau.edu::2c2b4a86-14b2-44e8-aa89-c169891b28ec" providerId="AD" clId="Web-{343C5784-2051-4FE3-6D90-AC9F3B72E15C}" dt="2025-11-04T00:45:03.773" v="233" actId="14100"/>
          <ac:spMkLst>
            <pc:docMk/>
            <pc:sldMk cId="568944130" sldId="347"/>
            <ac:spMk id="3" creationId="{3AAA6C56-6D8C-EE2A-A748-7C06EF2E933A}"/>
          </ac:spMkLst>
        </pc:spChg>
        <pc:spChg chg="mod">
          <ac:chgData name="Carlo Crivello Boyd" userId="S::ccb398@nau.edu::2c2b4a86-14b2-44e8-aa89-c169891b28ec" providerId="AD" clId="Web-{343C5784-2051-4FE3-6D90-AC9F3B72E15C}" dt="2025-11-04T00:31:27.120" v="2" actId="20577"/>
          <ac:spMkLst>
            <pc:docMk/>
            <pc:sldMk cId="568944130" sldId="347"/>
            <ac:spMk id="4" creationId="{9C748986-46AE-2D38-B7B8-534F73F17EFD}"/>
          </ac:spMkLst>
        </pc:spChg>
      </pc:sldChg>
      <pc:sldChg chg="addSp delSp modSp add replId">
        <pc:chgData name="Carlo Crivello Boyd" userId="S::ccb398@nau.edu::2c2b4a86-14b2-44e8-aa89-c169891b28ec" providerId="AD" clId="Web-{343C5784-2051-4FE3-6D90-AC9F3B72E15C}" dt="2025-11-04T02:37:21.992" v="661" actId="1076"/>
        <pc:sldMkLst>
          <pc:docMk/>
          <pc:sldMk cId="2450295622" sldId="353"/>
        </pc:sldMkLst>
        <pc:spChg chg="mod">
          <ac:chgData name="Carlo Crivello Boyd" userId="S::ccb398@nau.edu::2c2b4a86-14b2-44e8-aa89-c169891b28ec" providerId="AD" clId="Web-{343C5784-2051-4FE3-6D90-AC9F3B72E15C}" dt="2025-11-04T02:18:42.845" v="648" actId="20577"/>
          <ac:spMkLst>
            <pc:docMk/>
            <pc:sldMk cId="2450295622" sldId="353"/>
            <ac:spMk id="2" creationId="{71690A48-94F1-5312-86D6-C8991F49B9D0}"/>
          </ac:spMkLst>
        </pc:spChg>
        <pc:picChg chg="add mod ord modCrop">
          <ac:chgData name="Carlo Crivello Boyd" userId="S::ccb398@nau.edu::2c2b4a86-14b2-44e8-aa89-c169891b28ec" providerId="AD" clId="Web-{343C5784-2051-4FE3-6D90-AC9F3B72E15C}" dt="2025-11-04T02:37:21.992" v="661" actId="1076"/>
          <ac:picMkLst>
            <pc:docMk/>
            <pc:sldMk cId="2450295622" sldId="353"/>
            <ac:picMk id="3" creationId="{D8CA425C-9A13-CE93-9C66-F44989339BA9}"/>
          </ac:picMkLst>
        </pc:picChg>
      </pc:sldChg>
    </pc:docChg>
  </pc:docChgLst>
  <pc:docChgLst>
    <pc:chgData name="Trey G Cooper" userId="S::tgc48@iris.nau.edu::78cc4a81-38cd-4386-b6de-e92e9478e146" providerId="AD" clId="Web-{46FC66E0-1F8F-4A19-B07A-2A4E83309C3B}"/>
    <pc:docChg chg="addSld modSld">
      <pc:chgData name="Trey G Cooper" userId="S::tgc48@iris.nau.edu::78cc4a81-38cd-4386-b6de-e92e9478e146" providerId="AD" clId="Web-{46FC66E0-1F8F-4A19-B07A-2A4E83309C3B}" dt="2025-11-02T22:36:07.207" v="106" actId="20577"/>
      <pc:docMkLst>
        <pc:docMk/>
      </pc:docMkLst>
      <pc:sldChg chg="addSp delSp modSp">
        <pc:chgData name="Trey G Cooper" userId="S::tgc48@iris.nau.edu::78cc4a81-38cd-4386-b6de-e92e9478e146" providerId="AD" clId="Web-{46FC66E0-1F8F-4A19-B07A-2A4E83309C3B}" dt="2025-11-02T22:36:07.207" v="106" actId="20577"/>
        <pc:sldMkLst>
          <pc:docMk/>
          <pc:sldMk cId="4173664414" sldId="328"/>
        </pc:sldMkLst>
        <pc:spChg chg="add mod">
          <ac:chgData name="Trey G Cooper" userId="S::tgc48@iris.nau.edu::78cc4a81-38cd-4386-b6de-e92e9478e146" providerId="AD" clId="Web-{46FC66E0-1F8F-4A19-B07A-2A4E83309C3B}" dt="2025-11-02T20:46:43.646" v="64" actId="1076"/>
          <ac:spMkLst>
            <pc:docMk/>
            <pc:sldMk cId="4173664414" sldId="328"/>
            <ac:spMk id="9" creationId="{88324901-959D-6F75-A1F8-8B31CBB0B43D}"/>
          </ac:spMkLst>
        </pc:spChg>
        <pc:spChg chg="add mod">
          <ac:chgData name="Trey G Cooper" userId="S::tgc48@iris.nau.edu::78cc4a81-38cd-4386-b6de-e92e9478e146" providerId="AD" clId="Web-{46FC66E0-1F8F-4A19-B07A-2A4E83309C3B}" dt="2025-11-02T22:36:07.207" v="106" actId="20577"/>
          <ac:spMkLst>
            <pc:docMk/>
            <pc:sldMk cId="4173664414" sldId="328"/>
            <ac:spMk id="13" creationId="{B2D92ABB-22F9-862E-C5A5-7A276EA378D2}"/>
          </ac:spMkLst>
        </pc:spChg>
        <pc:spChg chg="add mod">
          <ac:chgData name="Trey G Cooper" userId="S::tgc48@iris.nau.edu::78cc4a81-38cd-4386-b6de-e92e9478e146" providerId="AD" clId="Web-{46FC66E0-1F8F-4A19-B07A-2A4E83309C3B}" dt="2025-11-02T20:46:19.987" v="51" actId="20577"/>
          <ac:spMkLst>
            <pc:docMk/>
            <pc:sldMk cId="4173664414" sldId="328"/>
            <ac:spMk id="15" creationId="{E61B394F-3168-AE35-109B-4A0F6D9F5C58}"/>
          </ac:spMkLst>
        </pc:spChg>
        <pc:picChg chg="add mod">
          <ac:chgData name="Trey G Cooper" userId="S::tgc48@iris.nau.edu::78cc4a81-38cd-4386-b6de-e92e9478e146" providerId="AD" clId="Web-{46FC66E0-1F8F-4A19-B07A-2A4E83309C3B}" dt="2025-11-02T22:14:31.470" v="83" actId="1076"/>
          <ac:picMkLst>
            <pc:docMk/>
            <pc:sldMk cId="4173664414" sldId="328"/>
            <ac:picMk id="3" creationId="{E83B32DF-0F85-7763-E42F-BCD913877EE8}"/>
          </ac:picMkLst>
        </pc:picChg>
        <pc:picChg chg="add mod">
          <ac:chgData name="Trey G Cooper" userId="S::tgc48@iris.nau.edu::78cc4a81-38cd-4386-b6de-e92e9478e146" providerId="AD" clId="Web-{46FC66E0-1F8F-4A19-B07A-2A4E83309C3B}" dt="2025-11-02T22:16:21.209" v="90" actId="1076"/>
          <ac:picMkLst>
            <pc:docMk/>
            <pc:sldMk cId="4173664414" sldId="328"/>
            <ac:picMk id="4" creationId="{4406FD86-A9BD-302D-6DAB-C6EE6C080A34}"/>
          </ac:picMkLst>
        </pc:picChg>
        <pc:picChg chg="add mod">
          <ac:chgData name="Trey G Cooper" userId="S::tgc48@iris.nau.edu::78cc4a81-38cd-4386-b6de-e92e9478e146" providerId="AD" clId="Web-{46FC66E0-1F8F-4A19-B07A-2A4E83309C3B}" dt="2025-11-02T22:33:48.391" v="96" actId="14100"/>
          <ac:picMkLst>
            <pc:docMk/>
            <pc:sldMk cId="4173664414" sldId="328"/>
            <ac:picMk id="7" creationId="{7DB5DEE1-5D23-023B-CBA6-6AFD8F119418}"/>
          </ac:picMkLst>
        </pc:picChg>
      </pc:sldChg>
      <pc:sldChg chg="modSp add replId">
        <pc:chgData name="Trey G Cooper" userId="S::tgc48@iris.nau.edu::78cc4a81-38cd-4386-b6de-e92e9478e146" providerId="AD" clId="Web-{46FC66E0-1F8F-4A19-B07A-2A4E83309C3B}" dt="2025-11-02T21:11:21.351" v="79" actId="20577"/>
        <pc:sldMkLst>
          <pc:docMk/>
          <pc:sldMk cId="3379902798" sldId="332"/>
        </pc:sldMkLst>
        <pc:spChg chg="mod">
          <ac:chgData name="Trey G Cooper" userId="S::tgc48@iris.nau.edu::78cc4a81-38cd-4386-b6de-e92e9478e146" providerId="AD" clId="Web-{46FC66E0-1F8F-4A19-B07A-2A4E83309C3B}" dt="2025-11-02T21:11:21.351" v="79" actId="20577"/>
          <ac:spMkLst>
            <pc:docMk/>
            <pc:sldMk cId="3379902798" sldId="332"/>
            <ac:spMk id="3" creationId="{06A3ACF5-D6EC-D358-B17A-68083D80AA45}"/>
          </ac:spMkLst>
        </pc:spChg>
      </pc:sldChg>
    </pc:docChg>
  </pc:docChgLst>
  <pc:docChgLst>
    <pc:chgData name="Luke Utah Chandler" userId="b32dd44e-bf4a-4e88-9a62-fa96e32b9133" providerId="ADAL" clId="{7DE5E42B-5E3A-4B59-99DB-49A4FE897222}"/>
    <pc:docChg chg="custSel addSld modSld">
      <pc:chgData name="Luke Utah Chandler" userId="b32dd44e-bf4a-4e88-9a62-fa96e32b9133" providerId="ADAL" clId="{7DE5E42B-5E3A-4B59-99DB-49A4FE897222}" dt="2025-11-05T21:57:04.057" v="1257" actId="20577"/>
      <pc:docMkLst>
        <pc:docMk/>
      </pc:docMkLst>
      <pc:sldChg chg="modSp mod">
        <pc:chgData name="Luke Utah Chandler" userId="b32dd44e-bf4a-4e88-9a62-fa96e32b9133" providerId="ADAL" clId="{7DE5E42B-5E3A-4B59-99DB-49A4FE897222}" dt="2025-11-04T17:25:19.833" v="341" actId="255"/>
        <pc:sldMkLst>
          <pc:docMk/>
          <pc:sldMk cId="1383159858" sldId="344"/>
        </pc:sldMkLst>
        <pc:spChg chg="mod">
          <ac:chgData name="Luke Utah Chandler" userId="b32dd44e-bf4a-4e88-9a62-fa96e32b9133" providerId="ADAL" clId="{7DE5E42B-5E3A-4B59-99DB-49A4FE897222}" dt="2025-11-04T17:25:19.833" v="341" actId="255"/>
          <ac:spMkLst>
            <pc:docMk/>
            <pc:sldMk cId="1383159858" sldId="344"/>
            <ac:spMk id="3" creationId="{554CD105-3178-CB5C-27D9-44BA673892F4}"/>
          </ac:spMkLst>
        </pc:spChg>
      </pc:sldChg>
      <pc:sldChg chg="addSp modSp mod">
        <pc:chgData name="Luke Utah Chandler" userId="b32dd44e-bf4a-4e88-9a62-fa96e32b9133" providerId="ADAL" clId="{7DE5E42B-5E3A-4B59-99DB-49A4FE897222}" dt="2025-11-05T21:56:46.349" v="1237" actId="20577"/>
        <pc:sldMkLst>
          <pc:docMk/>
          <pc:sldMk cId="208062168" sldId="354"/>
        </pc:sldMkLst>
        <pc:spChg chg="mod">
          <ac:chgData name="Luke Utah Chandler" userId="b32dd44e-bf4a-4e88-9a62-fa96e32b9133" providerId="ADAL" clId="{7DE5E42B-5E3A-4B59-99DB-49A4FE897222}" dt="2025-11-04T21:48:54.911" v="1108" actId="20577"/>
          <ac:spMkLst>
            <pc:docMk/>
            <pc:sldMk cId="208062168" sldId="354"/>
            <ac:spMk id="2" creationId="{7C152056-06AD-52CA-4E26-AA3E67AB1426}"/>
          </ac:spMkLst>
        </pc:spChg>
        <pc:spChg chg="mod">
          <ac:chgData name="Luke Utah Chandler" userId="b32dd44e-bf4a-4e88-9a62-fa96e32b9133" providerId="ADAL" clId="{7DE5E42B-5E3A-4B59-99DB-49A4FE897222}" dt="2025-11-05T21:56:46.349" v="1237" actId="20577"/>
          <ac:spMkLst>
            <pc:docMk/>
            <pc:sldMk cId="208062168" sldId="354"/>
            <ac:spMk id="3" creationId="{ECDD1CE1-AB76-AF3E-C4C6-0A1F25C40E14}"/>
          </ac:spMkLst>
        </pc:spChg>
        <pc:spChg chg="add mod">
          <ac:chgData name="Luke Utah Chandler" userId="b32dd44e-bf4a-4e88-9a62-fa96e32b9133" providerId="ADAL" clId="{7DE5E42B-5E3A-4B59-99DB-49A4FE897222}" dt="2025-11-04T21:47:01.442" v="1074" actId="20577"/>
          <ac:spMkLst>
            <pc:docMk/>
            <pc:sldMk cId="208062168" sldId="354"/>
            <ac:spMk id="4" creationId="{B7D00E3D-4713-8106-B57B-1C78B5293103}"/>
          </ac:spMkLst>
        </pc:spChg>
      </pc:sldChg>
      <pc:sldChg chg="modSp add mod">
        <pc:chgData name="Luke Utah Chandler" userId="b32dd44e-bf4a-4e88-9a62-fa96e32b9133" providerId="ADAL" clId="{7DE5E42B-5E3A-4B59-99DB-49A4FE897222}" dt="2025-11-05T21:57:04.057" v="1257" actId="20577"/>
        <pc:sldMkLst>
          <pc:docMk/>
          <pc:sldMk cId="3822717403" sldId="356"/>
        </pc:sldMkLst>
        <pc:spChg chg="mod">
          <ac:chgData name="Luke Utah Chandler" userId="b32dd44e-bf4a-4e88-9a62-fa96e32b9133" providerId="ADAL" clId="{7DE5E42B-5E3A-4B59-99DB-49A4FE897222}" dt="2025-11-04T21:40:15.547" v="915" actId="20577"/>
          <ac:spMkLst>
            <pc:docMk/>
            <pc:sldMk cId="3822717403" sldId="356"/>
            <ac:spMk id="2" creationId="{9692A61B-F649-8330-9160-27916E411825}"/>
          </ac:spMkLst>
        </pc:spChg>
        <pc:spChg chg="mod">
          <ac:chgData name="Luke Utah Chandler" userId="b32dd44e-bf4a-4e88-9a62-fa96e32b9133" providerId="ADAL" clId="{7DE5E42B-5E3A-4B59-99DB-49A4FE897222}" dt="2025-11-05T21:57:04.057" v="1257" actId="20577"/>
          <ac:spMkLst>
            <pc:docMk/>
            <pc:sldMk cId="3822717403" sldId="356"/>
            <ac:spMk id="3" creationId="{A14D58B5-0118-0273-29C8-60283BA06B35}"/>
          </ac:spMkLst>
        </pc:spChg>
        <pc:spChg chg="mod">
          <ac:chgData name="Luke Utah Chandler" userId="b32dd44e-bf4a-4e88-9a62-fa96e32b9133" providerId="ADAL" clId="{7DE5E42B-5E3A-4B59-99DB-49A4FE897222}" dt="2025-11-04T21:45:51.095" v="1068" actId="20577"/>
          <ac:spMkLst>
            <pc:docMk/>
            <pc:sldMk cId="3822717403" sldId="356"/>
            <ac:spMk id="4" creationId="{5C6853A4-7AEA-CC6D-F49E-D28C0792F714}"/>
          </ac:spMkLst>
        </pc:spChg>
        <pc:spChg chg="mod">
          <ac:chgData name="Luke Utah Chandler" userId="b32dd44e-bf4a-4e88-9a62-fa96e32b9133" providerId="ADAL" clId="{7DE5E42B-5E3A-4B59-99DB-49A4FE897222}" dt="2025-11-04T21:50:33.475" v="1118" actId="20577"/>
          <ac:spMkLst>
            <pc:docMk/>
            <pc:sldMk cId="3822717403" sldId="356"/>
            <ac:spMk id="5" creationId="{D1398751-85C7-16F8-B5AD-EC9BC4F491BB}"/>
          </ac:spMkLst>
        </pc:spChg>
      </pc:sldChg>
    </pc:docChg>
  </pc:docChgLst>
  <pc:docChgLst>
    <pc:chgData name="Trey G Cooper" userId="S::tgc48@iris.nau.edu::78cc4a81-38cd-4386-b6de-e92e9478e146" providerId="AD" clId="Web-{62D83C0F-FFEF-465F-9311-006138A4C7FE}"/>
    <pc:docChg chg="modSld">
      <pc:chgData name="Trey G Cooper" userId="S::tgc48@iris.nau.edu::78cc4a81-38cd-4386-b6de-e92e9478e146" providerId="AD" clId="Web-{62D83C0F-FFEF-465F-9311-006138A4C7FE}" dt="2025-11-04T22:39:51.404" v="632"/>
      <pc:docMkLst>
        <pc:docMk/>
      </pc:docMkLst>
      <pc:sldChg chg="modSp modNotes">
        <pc:chgData name="Trey G Cooper" userId="S::tgc48@iris.nau.edu::78cc4a81-38cd-4386-b6de-e92e9478e146" providerId="AD" clId="Web-{62D83C0F-FFEF-465F-9311-006138A4C7FE}" dt="2025-11-04T22:39:51.404" v="632"/>
        <pc:sldMkLst>
          <pc:docMk/>
          <pc:sldMk cId="3822717403" sldId="356"/>
        </pc:sldMkLst>
        <pc:spChg chg="mod">
          <ac:chgData name="Trey G Cooper" userId="S::tgc48@iris.nau.edu::78cc4a81-38cd-4386-b6de-e92e9478e146" providerId="AD" clId="Web-{62D83C0F-FFEF-465F-9311-006138A4C7FE}" dt="2025-11-04T22:17:53.286" v="67" actId="20577"/>
          <ac:spMkLst>
            <pc:docMk/>
            <pc:sldMk cId="3822717403" sldId="356"/>
            <ac:spMk id="4" creationId="{5C6853A4-7AEA-CC6D-F49E-D28C0792F714}"/>
          </ac:spMkLst>
        </pc:spChg>
      </pc:sldChg>
      <pc:sldChg chg="modSp">
        <pc:chgData name="Trey G Cooper" userId="S::tgc48@iris.nau.edu::78cc4a81-38cd-4386-b6de-e92e9478e146" providerId="AD" clId="Web-{62D83C0F-FFEF-465F-9311-006138A4C7FE}" dt="2025-11-04T22:15:27.989" v="33" actId="20577"/>
        <pc:sldMkLst>
          <pc:docMk/>
          <pc:sldMk cId="3332146164" sldId="358"/>
        </pc:sldMkLst>
        <pc:spChg chg="mod">
          <ac:chgData name="Trey G Cooper" userId="S::tgc48@iris.nau.edu::78cc4a81-38cd-4386-b6de-e92e9478e146" providerId="AD" clId="Web-{62D83C0F-FFEF-465F-9311-006138A4C7FE}" dt="2025-11-04T22:15:27.989" v="33" actId="20577"/>
          <ac:spMkLst>
            <pc:docMk/>
            <pc:sldMk cId="3332146164" sldId="358"/>
            <ac:spMk id="3" creationId="{E597DAA2-17FA-1AD3-3CC6-16D298CFEAD5}"/>
          </ac:spMkLst>
        </pc:spChg>
      </pc:sldChg>
    </pc:docChg>
  </pc:docChgLst>
  <pc:docChgLst>
    <pc:chgData name="Carlo Crivello Boyd" userId="S::ccb398@nau.edu::2c2b4a86-14b2-44e8-aa89-c169891b28ec" providerId="AD" clId="Web-{9FE50E26-785E-473A-A38D-3BCA93CC3D28}"/>
    <pc:docChg chg="modSld">
      <pc:chgData name="Carlo Crivello Boyd" userId="S::ccb398@nau.edu::2c2b4a86-14b2-44e8-aa89-c169891b28ec" providerId="AD" clId="Web-{9FE50E26-785E-473A-A38D-3BCA93CC3D28}" dt="2025-11-02T23:05:38.559" v="4" actId="1076"/>
      <pc:docMkLst>
        <pc:docMk/>
      </pc:docMkLst>
    </pc:docChg>
  </pc:docChgLst>
  <pc:docChgLst>
    <pc:chgData name="Trey G Cooper" userId="S::tgc48@iris.nau.edu::78cc4a81-38cd-4386-b6de-e92e9478e146" providerId="AD" clId="Web-{8AF3D0CC-C71B-4FBF-906B-513368C1E19C}"/>
    <pc:docChg chg="modSld">
      <pc:chgData name="Trey G Cooper" userId="S::tgc48@iris.nau.edu::78cc4a81-38cd-4386-b6de-e92e9478e146" providerId="AD" clId="Web-{8AF3D0CC-C71B-4FBF-906B-513368C1E19C}" dt="2025-11-02T19:09:53.777" v="2" actId="20577"/>
      <pc:docMkLst>
        <pc:docMk/>
      </pc:docMkLst>
      <pc:sldChg chg="modSp">
        <pc:chgData name="Trey G Cooper" userId="S::tgc48@iris.nau.edu::78cc4a81-38cd-4386-b6de-e92e9478e146" providerId="AD" clId="Web-{8AF3D0CC-C71B-4FBF-906B-513368C1E19C}" dt="2025-11-02T19:09:53.777" v="2" actId="20577"/>
        <pc:sldMkLst>
          <pc:docMk/>
          <pc:sldMk cId="4173664414" sldId="328"/>
        </pc:sldMkLst>
        <pc:spChg chg="mod">
          <ac:chgData name="Trey G Cooper" userId="S::tgc48@iris.nau.edu::78cc4a81-38cd-4386-b6de-e92e9478e146" providerId="AD" clId="Web-{8AF3D0CC-C71B-4FBF-906B-513368C1E19C}" dt="2025-11-02T19:09:53.777" v="2" actId="20577"/>
          <ac:spMkLst>
            <pc:docMk/>
            <pc:sldMk cId="4173664414" sldId="328"/>
            <ac:spMk id="5" creationId="{1AF2725D-0BC0-2858-5B2D-586635BA7FB1}"/>
          </ac:spMkLst>
        </pc:spChg>
      </pc:sldChg>
    </pc:docChg>
  </pc:docChgLst>
  <pc:docChgLst>
    <pc:chgData name="Ryan Earle Carberry" userId="S::rec334@nau.edu::15f67e07-255b-4a2c-bb09-b493374443b7" providerId="AD" clId="Web-{4343774E-0355-88C4-A0CC-10D59F374356}"/>
    <pc:docChg chg="modSld">
      <pc:chgData name="Ryan Earle Carberry" userId="S::rec334@nau.edu::15f67e07-255b-4a2c-bb09-b493374443b7" providerId="AD" clId="Web-{4343774E-0355-88C4-A0CC-10D59F374356}" dt="2025-11-04T01:44:25.170" v="346" actId="1076"/>
      <pc:docMkLst>
        <pc:docMk/>
      </pc:docMkLst>
      <pc:sldChg chg="modSp">
        <pc:chgData name="Ryan Earle Carberry" userId="S::rec334@nau.edu::15f67e07-255b-4a2c-bb09-b493374443b7" providerId="AD" clId="Web-{4343774E-0355-88C4-A0CC-10D59F374356}" dt="2025-11-04T01:40:09.290" v="344" actId="20577"/>
        <pc:sldMkLst>
          <pc:docMk/>
          <pc:sldMk cId="656527341" sldId="335"/>
        </pc:sldMkLst>
        <pc:spChg chg="mod">
          <ac:chgData name="Ryan Earle Carberry" userId="S::rec334@nau.edu::15f67e07-255b-4a2c-bb09-b493374443b7" providerId="AD" clId="Web-{4343774E-0355-88C4-A0CC-10D59F374356}" dt="2025-11-04T01:40:09.290" v="344" actId="20577"/>
          <ac:spMkLst>
            <pc:docMk/>
            <pc:sldMk cId="656527341" sldId="335"/>
            <ac:spMk id="2" creationId="{8AE4AD65-1021-0CFD-21CC-8CD36C149F74}"/>
          </ac:spMkLst>
        </pc:spChg>
        <pc:spChg chg="mod">
          <ac:chgData name="Ryan Earle Carberry" userId="S::rec334@nau.edu::15f67e07-255b-4a2c-bb09-b493374443b7" providerId="AD" clId="Web-{4343774E-0355-88C4-A0CC-10D59F374356}" dt="2025-11-03T23:49:25.245" v="30" actId="20577"/>
          <ac:spMkLst>
            <pc:docMk/>
            <pc:sldMk cId="656527341" sldId="335"/>
            <ac:spMk id="5" creationId="{3358A26F-9115-9787-40D5-F2817546016E}"/>
          </ac:spMkLst>
        </pc:spChg>
      </pc:sldChg>
      <pc:sldChg chg="modSp">
        <pc:chgData name="Ryan Earle Carberry" userId="S::rec334@nau.edu::15f67e07-255b-4a2c-bb09-b493374443b7" providerId="AD" clId="Web-{4343774E-0355-88C4-A0CC-10D59F374356}" dt="2025-11-04T01:40:00.102" v="338" actId="20577"/>
        <pc:sldMkLst>
          <pc:docMk/>
          <pc:sldMk cId="2474218808" sldId="336"/>
        </pc:sldMkLst>
        <pc:spChg chg="mod">
          <ac:chgData name="Ryan Earle Carberry" userId="S::rec334@nau.edu::15f67e07-255b-4a2c-bb09-b493374443b7" providerId="AD" clId="Web-{4343774E-0355-88C4-A0CC-10D59F374356}" dt="2025-11-04T01:40:00.102" v="338" actId="20577"/>
          <ac:spMkLst>
            <pc:docMk/>
            <pc:sldMk cId="2474218808" sldId="336"/>
            <ac:spMk id="2" creationId="{5A3C23D6-4751-5069-969F-15581D44D9F4}"/>
          </ac:spMkLst>
        </pc:spChg>
        <pc:spChg chg="mod">
          <ac:chgData name="Ryan Earle Carberry" userId="S::rec334@nau.edu::15f67e07-255b-4a2c-bb09-b493374443b7" providerId="AD" clId="Web-{4343774E-0355-88C4-A0CC-10D59F374356}" dt="2025-11-03T23:49:10.979" v="24" actId="20577"/>
          <ac:spMkLst>
            <pc:docMk/>
            <pc:sldMk cId="2474218808" sldId="336"/>
            <ac:spMk id="5" creationId="{D893CC39-7FA9-C5D1-5466-759FAD0AE461}"/>
          </ac:spMkLst>
        </pc:spChg>
      </pc:sldChg>
      <pc:sldChg chg="modSp">
        <pc:chgData name="Ryan Earle Carberry" userId="S::rec334@nau.edu::15f67e07-255b-4a2c-bb09-b493374443b7" providerId="AD" clId="Web-{4343774E-0355-88C4-A0CC-10D59F374356}" dt="2025-11-04T01:39:56.086" v="335" actId="20577"/>
        <pc:sldMkLst>
          <pc:docMk/>
          <pc:sldMk cId="3077709990" sldId="337"/>
        </pc:sldMkLst>
        <pc:spChg chg="mod">
          <ac:chgData name="Ryan Earle Carberry" userId="S::rec334@nau.edu::15f67e07-255b-4a2c-bb09-b493374443b7" providerId="AD" clId="Web-{4343774E-0355-88C4-A0CC-10D59F374356}" dt="2025-11-04T01:39:56.086" v="335" actId="20577"/>
          <ac:spMkLst>
            <pc:docMk/>
            <pc:sldMk cId="3077709990" sldId="337"/>
            <ac:spMk id="2" creationId="{E06FC277-002D-D81D-2157-3FE7D563A9B7}"/>
          </ac:spMkLst>
        </pc:spChg>
        <pc:spChg chg="mod">
          <ac:chgData name="Ryan Earle Carberry" userId="S::rec334@nau.edu::15f67e07-255b-4a2c-bb09-b493374443b7" providerId="AD" clId="Web-{4343774E-0355-88C4-A0CC-10D59F374356}" dt="2025-11-03T23:49:06.104" v="23" actId="20577"/>
          <ac:spMkLst>
            <pc:docMk/>
            <pc:sldMk cId="3077709990" sldId="337"/>
            <ac:spMk id="5" creationId="{B0ECB56E-6867-716F-6CD5-EC6B39E13477}"/>
          </ac:spMkLst>
        </pc:spChg>
      </pc:sldChg>
      <pc:sldChg chg="modSp">
        <pc:chgData name="Ryan Earle Carberry" userId="S::rec334@nau.edu::15f67e07-255b-4a2c-bb09-b493374443b7" providerId="AD" clId="Web-{4343774E-0355-88C4-A0CC-10D59F374356}" dt="2025-11-04T01:44:25.170" v="346" actId="1076"/>
        <pc:sldMkLst>
          <pc:docMk/>
          <pc:sldMk cId="304945417" sldId="338"/>
        </pc:sldMkLst>
        <pc:spChg chg="mod">
          <ac:chgData name="Ryan Earle Carberry" userId="S::rec334@nau.edu::15f67e07-255b-4a2c-bb09-b493374443b7" providerId="AD" clId="Web-{4343774E-0355-88C4-A0CC-10D59F374356}" dt="2025-11-04T01:44:25.170" v="346" actId="1076"/>
          <ac:spMkLst>
            <pc:docMk/>
            <pc:sldMk cId="304945417" sldId="338"/>
            <ac:spMk id="3" creationId="{F7318A7F-E7A9-4C93-A4A4-E32E6A70EEC6}"/>
          </ac:spMkLst>
        </pc:spChg>
        <pc:spChg chg="mod">
          <ac:chgData name="Ryan Earle Carberry" userId="S::rec334@nau.edu::15f67e07-255b-4a2c-bb09-b493374443b7" providerId="AD" clId="Web-{4343774E-0355-88C4-A0CC-10D59F374356}" dt="2025-11-03T23:49:01.510" v="22" actId="20577"/>
          <ac:spMkLst>
            <pc:docMk/>
            <pc:sldMk cId="304945417" sldId="338"/>
            <ac:spMk id="5" creationId="{39298E63-39C5-F679-42B8-8C7A95A2F2F1}"/>
          </ac:spMkLst>
        </pc:spChg>
      </pc:sldChg>
      <pc:sldChg chg="addSp delSp modSp">
        <pc:chgData name="Ryan Earle Carberry" userId="S::rec334@nau.edu::15f67e07-255b-4a2c-bb09-b493374443b7" providerId="AD" clId="Web-{4343774E-0355-88C4-A0CC-10D59F374356}" dt="2025-11-03T23:53:19.137" v="332" actId="1076"/>
        <pc:sldMkLst>
          <pc:docMk/>
          <pc:sldMk cId="128935087" sldId="343"/>
        </pc:sldMkLst>
        <pc:spChg chg="add mod">
          <ac:chgData name="Ryan Earle Carberry" userId="S::rec334@nau.edu::15f67e07-255b-4a2c-bb09-b493374443b7" providerId="AD" clId="Web-{4343774E-0355-88C4-A0CC-10D59F374356}" dt="2025-11-03T23:53:19.137" v="332" actId="1076"/>
          <ac:spMkLst>
            <pc:docMk/>
            <pc:sldMk cId="128935087" sldId="343"/>
            <ac:spMk id="3" creationId="{696610E4-B1C5-85CE-7E91-835AF6A12F96}"/>
          </ac:spMkLst>
        </pc:spChg>
        <pc:spChg chg="mod">
          <ac:chgData name="Ryan Earle Carberry" userId="S::rec334@nau.edu::15f67e07-255b-4a2c-bb09-b493374443b7" providerId="AD" clId="Web-{4343774E-0355-88C4-A0CC-10D59F374356}" dt="2025-11-03T23:49:28.323" v="32" actId="20577"/>
          <ac:spMkLst>
            <pc:docMk/>
            <pc:sldMk cId="128935087" sldId="343"/>
            <ac:spMk id="5" creationId="{86C0E2EC-F49A-4531-E98B-6E15E668DB05}"/>
          </ac:spMkLst>
        </pc:spChg>
      </pc:sldChg>
    </pc:docChg>
  </pc:docChgLst>
  <pc:docChgLst>
    <pc:chgData name="Trey G Cooper" userId="S::tgc48@iris.nau.edu::78cc4a81-38cd-4386-b6de-e92e9478e146" providerId="AD" clId="Web-{39A51FFD-4D40-4FA7-893A-58901898C571}"/>
    <pc:docChg chg="modSld">
      <pc:chgData name="Trey G Cooper" userId="S::tgc48@iris.nau.edu::78cc4a81-38cd-4386-b6de-e92e9478e146" providerId="AD" clId="Web-{39A51FFD-4D40-4FA7-893A-58901898C571}" dt="2025-11-02T18:24:20.337" v="0" actId="20577"/>
      <pc:docMkLst>
        <pc:docMk/>
      </pc:docMkLst>
      <pc:sldChg chg="modSp">
        <pc:chgData name="Trey G Cooper" userId="S::tgc48@iris.nau.edu::78cc4a81-38cd-4386-b6de-e92e9478e146" providerId="AD" clId="Web-{39A51FFD-4D40-4FA7-893A-58901898C571}" dt="2025-11-02T18:24:20.337" v="0" actId="20577"/>
        <pc:sldMkLst>
          <pc:docMk/>
          <pc:sldMk cId="4173664414" sldId="328"/>
        </pc:sldMkLst>
      </pc:sldChg>
    </pc:docChg>
  </pc:docChgLst>
  <pc:docChgLst>
    <pc:chgData name="Cale L Hines" userId="S::clh646@nau.edu::5121ce51-c066-49fc-bfff-e78cf0c397f6" providerId="AD" clId="Web-{550124EA-CF5A-E308-58C4-459E51631B2A}"/>
    <pc:docChg chg="modSld">
      <pc:chgData name="Cale L Hines" userId="S::clh646@nau.edu::5121ce51-c066-49fc-bfff-e78cf0c397f6" providerId="AD" clId="Web-{550124EA-CF5A-E308-58C4-459E51631B2A}" dt="2025-11-02T19:28:24.356" v="107" actId="20577"/>
      <pc:docMkLst>
        <pc:docMk/>
      </pc:docMkLst>
      <pc:sldChg chg="modSp">
        <pc:chgData name="Cale L Hines" userId="S::clh646@nau.edu::5121ce51-c066-49fc-bfff-e78cf0c397f6" providerId="AD" clId="Web-{550124EA-CF5A-E308-58C4-459E51631B2A}" dt="2025-11-02T19:28:24.356" v="107" actId="20577"/>
        <pc:sldMkLst>
          <pc:docMk/>
          <pc:sldMk cId="3478802049" sldId="258"/>
        </pc:sldMkLst>
        <pc:spChg chg="mod">
          <ac:chgData name="Cale L Hines" userId="S::clh646@nau.edu::5121ce51-c066-49fc-bfff-e78cf0c397f6" providerId="AD" clId="Web-{550124EA-CF5A-E308-58C4-459E51631B2A}" dt="2025-11-02T19:23:20.443" v="3" actId="20577"/>
          <ac:spMkLst>
            <pc:docMk/>
            <pc:sldMk cId="3478802049" sldId="258"/>
            <ac:spMk id="2" creationId="{DA8FF4C3-1D0C-4901-A6C8-8E45D130985F}"/>
          </ac:spMkLst>
        </pc:spChg>
        <pc:spChg chg="mod">
          <ac:chgData name="Cale L Hines" userId="S::clh646@nau.edu::5121ce51-c066-49fc-bfff-e78cf0c397f6" providerId="AD" clId="Web-{550124EA-CF5A-E308-58C4-459E51631B2A}" dt="2025-11-02T19:28:24.356" v="107" actId="20577"/>
          <ac:spMkLst>
            <pc:docMk/>
            <pc:sldMk cId="3478802049" sldId="258"/>
            <ac:spMk id="3" creationId="{C3808B34-B1BC-E41E-1FD4-E6167E72CFCA}"/>
          </ac:spMkLst>
        </pc:spChg>
      </pc:sldChg>
    </pc:docChg>
  </pc:docChgLst>
  <pc:docChgLst>
    <pc:chgData name="Trey G Cooper" userId="S::tgc48@iris.nau.edu::78cc4a81-38cd-4386-b6de-e92e9478e146" providerId="AD" clId="Web-{1FADD96B-1A6D-4032-9A3E-05F6502FCF3F}"/>
    <pc:docChg chg="addSld modSld sldOrd">
      <pc:chgData name="Trey G Cooper" userId="S::tgc48@iris.nau.edu::78cc4a81-38cd-4386-b6de-e92e9478e146" providerId="AD" clId="Web-{1FADD96B-1A6D-4032-9A3E-05F6502FCF3F}" dt="2025-11-03T01:02:25.775" v="668" actId="20577"/>
      <pc:docMkLst>
        <pc:docMk/>
      </pc:docMkLst>
      <pc:sldChg chg="addSp modSp">
        <pc:chgData name="Trey G Cooper" userId="S::tgc48@iris.nau.edu::78cc4a81-38cd-4386-b6de-e92e9478e146" providerId="AD" clId="Web-{1FADD96B-1A6D-4032-9A3E-05F6502FCF3F}" dt="2025-11-03T01:02:25.775" v="668" actId="20577"/>
        <pc:sldMkLst>
          <pc:docMk/>
          <pc:sldMk cId="3379902798" sldId="332"/>
        </pc:sldMkLst>
        <pc:spChg chg="mod">
          <ac:chgData name="Trey G Cooper" userId="S::tgc48@iris.nau.edu::78cc4a81-38cd-4386-b6de-e92e9478e146" providerId="AD" clId="Web-{1FADD96B-1A6D-4032-9A3E-05F6502FCF3F}" dt="2025-11-03T00:54:00.236" v="273" actId="20577"/>
          <ac:spMkLst>
            <pc:docMk/>
            <pc:sldMk cId="3379902798" sldId="332"/>
            <ac:spMk id="3" creationId="{06A3ACF5-D6EC-D358-B17A-68083D80AA45}"/>
          </ac:spMkLst>
        </pc:spChg>
        <pc:spChg chg="add mod">
          <ac:chgData name="Trey G Cooper" userId="S::tgc48@iris.nau.edu::78cc4a81-38cd-4386-b6de-e92e9478e146" providerId="AD" clId="Web-{1FADD96B-1A6D-4032-9A3E-05F6502FCF3F}" dt="2025-11-03T00:51:00.263" v="199" actId="20577"/>
          <ac:spMkLst>
            <pc:docMk/>
            <pc:sldMk cId="3379902798" sldId="332"/>
            <ac:spMk id="4" creationId="{3C737E3B-8B14-B105-F336-3D303A689FE1}"/>
          </ac:spMkLst>
        </pc:spChg>
        <pc:spChg chg="add mod">
          <ac:chgData name="Trey G Cooper" userId="S::tgc48@iris.nau.edu::78cc4a81-38cd-4386-b6de-e92e9478e146" providerId="AD" clId="Web-{1FADD96B-1A6D-4032-9A3E-05F6502FCF3F}" dt="2025-11-03T01:02:25.775" v="668" actId="20577"/>
          <ac:spMkLst>
            <pc:docMk/>
            <pc:sldMk cId="3379902798" sldId="332"/>
            <ac:spMk id="8" creationId="{22342EFB-07B4-A36D-9AA3-673916AFA0A6}"/>
          </ac:spMkLst>
        </pc:spChg>
        <pc:graphicFrameChg chg="add mod modGraphic">
          <ac:chgData name="Trey G Cooper" userId="S::tgc48@iris.nau.edu::78cc4a81-38cd-4386-b6de-e92e9478e146" providerId="AD" clId="Web-{1FADD96B-1A6D-4032-9A3E-05F6502FCF3F}" dt="2025-11-03T01:00:31.899" v="666"/>
          <ac:graphicFrameMkLst>
            <pc:docMk/>
            <pc:sldMk cId="3379902798" sldId="332"/>
            <ac:graphicFrameMk id="7" creationId="{611EA558-CB1C-4D58-FD1D-F744BCDFACBC}"/>
          </ac:graphicFrameMkLst>
        </pc:graphicFrameChg>
      </pc:sldChg>
    </pc:docChg>
  </pc:docChgLst>
  <pc:docChgLst>
    <pc:chgData name="Ryan Earle Carberry" userId="S::rec334@nau.edu::15f67e07-255b-4a2c-bb09-b493374443b7" providerId="AD" clId="Web-{D75ADD83-25AE-288B-E192-537137657202}"/>
    <pc:docChg chg="addSld delSld modSld">
      <pc:chgData name="Ryan Earle Carberry" userId="S::rec334@nau.edu::15f67e07-255b-4a2c-bb09-b493374443b7" providerId="AD" clId="Web-{D75ADD83-25AE-288B-E192-537137657202}" dt="2025-11-03T21:09:01.532" v="125" actId="14100"/>
      <pc:docMkLst>
        <pc:docMk/>
      </pc:docMkLst>
      <pc:sldChg chg="addSp delSp modSp add replId">
        <pc:chgData name="Ryan Earle Carberry" userId="S::rec334@nau.edu::15f67e07-255b-4a2c-bb09-b493374443b7" providerId="AD" clId="Web-{D75ADD83-25AE-288B-E192-537137657202}" dt="2025-11-03T21:08:12.435" v="106" actId="20577"/>
        <pc:sldMkLst>
          <pc:docMk/>
          <pc:sldMk cId="656527341" sldId="335"/>
        </pc:sldMkLst>
        <pc:spChg chg="mod">
          <ac:chgData name="Ryan Earle Carberry" userId="S::rec334@nau.edu::15f67e07-255b-4a2c-bb09-b493374443b7" providerId="AD" clId="Web-{D75ADD83-25AE-288B-E192-537137657202}" dt="2025-11-03T21:08:12.435" v="106" actId="20577"/>
          <ac:spMkLst>
            <pc:docMk/>
            <pc:sldMk cId="656527341" sldId="335"/>
            <ac:spMk id="2" creationId="{8AE4AD65-1021-0CFD-21CC-8CD36C149F74}"/>
          </ac:spMkLst>
        </pc:spChg>
        <pc:picChg chg="add mod ord">
          <ac:chgData name="Ryan Earle Carberry" userId="S::rec334@nau.edu::15f67e07-255b-4a2c-bb09-b493374443b7" providerId="AD" clId="Web-{D75ADD83-25AE-288B-E192-537137657202}" dt="2025-11-03T21:05:28.544" v="61" actId="14100"/>
          <ac:picMkLst>
            <pc:docMk/>
            <pc:sldMk cId="656527341" sldId="335"/>
            <ac:picMk id="4" creationId="{B319327A-648C-6EFB-F5A8-AB6F6CFD8ECE}"/>
          </ac:picMkLst>
        </pc:picChg>
        <pc:picChg chg="add mod modCrop">
          <ac:chgData name="Ryan Earle Carberry" userId="S::rec334@nau.edu::15f67e07-255b-4a2c-bb09-b493374443b7" providerId="AD" clId="Web-{D75ADD83-25AE-288B-E192-537137657202}" dt="2025-11-03T21:05:36.201" v="64" actId="1076"/>
          <ac:picMkLst>
            <pc:docMk/>
            <pc:sldMk cId="656527341" sldId="335"/>
            <ac:picMk id="7" creationId="{E6B32976-8108-B2AA-0887-49350ABD46DB}"/>
          </ac:picMkLst>
        </pc:picChg>
      </pc:sldChg>
      <pc:sldChg chg="addSp delSp modSp add replId">
        <pc:chgData name="Ryan Earle Carberry" userId="S::rec334@nau.edu::15f67e07-255b-4a2c-bb09-b493374443b7" providerId="AD" clId="Web-{D75ADD83-25AE-288B-E192-537137657202}" dt="2025-11-03T21:08:21.905" v="111" actId="20577"/>
        <pc:sldMkLst>
          <pc:docMk/>
          <pc:sldMk cId="2474218808" sldId="336"/>
        </pc:sldMkLst>
        <pc:spChg chg="mod">
          <ac:chgData name="Ryan Earle Carberry" userId="S::rec334@nau.edu::15f67e07-255b-4a2c-bb09-b493374443b7" providerId="AD" clId="Web-{D75ADD83-25AE-288B-E192-537137657202}" dt="2025-11-03T21:08:21.905" v="111" actId="20577"/>
          <ac:spMkLst>
            <pc:docMk/>
            <pc:sldMk cId="2474218808" sldId="336"/>
            <ac:spMk id="2" creationId="{5A3C23D6-4751-5069-969F-15581D44D9F4}"/>
          </ac:spMkLst>
        </pc:spChg>
        <pc:picChg chg="add mod ord">
          <ac:chgData name="Ryan Earle Carberry" userId="S::rec334@nau.edu::15f67e07-255b-4a2c-bb09-b493374443b7" providerId="AD" clId="Web-{D75ADD83-25AE-288B-E192-537137657202}" dt="2025-11-03T21:06:00.454" v="72" actId="1076"/>
          <ac:picMkLst>
            <pc:docMk/>
            <pc:sldMk cId="2474218808" sldId="336"/>
            <ac:picMk id="11" creationId="{2CE7B263-B081-6707-B681-7AB1BE592910}"/>
          </ac:picMkLst>
        </pc:picChg>
        <pc:picChg chg="add mod modCrop">
          <ac:chgData name="Ryan Earle Carberry" userId="S::rec334@nau.edu::15f67e07-255b-4a2c-bb09-b493374443b7" providerId="AD" clId="Web-{D75ADD83-25AE-288B-E192-537137657202}" dt="2025-11-03T21:06:02.501" v="73" actId="14100"/>
          <ac:picMkLst>
            <pc:docMk/>
            <pc:sldMk cId="2474218808" sldId="336"/>
            <ac:picMk id="13" creationId="{A9BB20DB-B1B0-D702-14A8-11CF2DA78DF2}"/>
          </ac:picMkLst>
        </pc:picChg>
      </pc:sldChg>
      <pc:sldChg chg="addSp delSp modSp add replId">
        <pc:chgData name="Ryan Earle Carberry" userId="S::rec334@nau.edu::15f67e07-255b-4a2c-bb09-b493374443b7" providerId="AD" clId="Web-{D75ADD83-25AE-288B-E192-537137657202}" dt="2025-11-03T21:08:32.359" v="118" actId="20577"/>
        <pc:sldMkLst>
          <pc:docMk/>
          <pc:sldMk cId="3077709990" sldId="337"/>
        </pc:sldMkLst>
        <pc:spChg chg="mod">
          <ac:chgData name="Ryan Earle Carberry" userId="S::rec334@nau.edu::15f67e07-255b-4a2c-bb09-b493374443b7" providerId="AD" clId="Web-{D75ADD83-25AE-288B-E192-537137657202}" dt="2025-11-03T21:08:32.359" v="118" actId="20577"/>
          <ac:spMkLst>
            <pc:docMk/>
            <pc:sldMk cId="3077709990" sldId="337"/>
            <ac:spMk id="2" creationId="{E06FC277-002D-D81D-2157-3FE7D563A9B7}"/>
          </ac:spMkLst>
        </pc:spChg>
        <pc:picChg chg="add mod ord modCrop">
          <ac:chgData name="Ryan Earle Carberry" userId="S::rec334@nau.edu::15f67e07-255b-4a2c-bb09-b493374443b7" providerId="AD" clId="Web-{D75ADD83-25AE-288B-E192-537137657202}" dt="2025-11-03T21:07:24.072" v="82"/>
          <ac:picMkLst>
            <pc:docMk/>
            <pc:sldMk cId="3077709990" sldId="337"/>
            <ac:picMk id="7" creationId="{2E3FC7D8-C115-0BB0-DB13-A3A808571CAE}"/>
          </ac:picMkLst>
        </pc:picChg>
        <pc:picChg chg="add mod modCrop">
          <ac:chgData name="Ryan Earle Carberry" userId="S::rec334@nau.edu::15f67e07-255b-4a2c-bb09-b493374443b7" providerId="AD" clId="Web-{D75ADD83-25AE-288B-E192-537137657202}" dt="2025-11-03T21:07:52.731" v="93" actId="1076"/>
          <ac:picMkLst>
            <pc:docMk/>
            <pc:sldMk cId="3077709990" sldId="337"/>
            <ac:picMk id="8" creationId="{9DDEAD39-607C-F088-0F31-F2E1FFBC68B6}"/>
          </ac:picMkLst>
        </pc:picChg>
      </pc:sldChg>
      <pc:sldChg chg="addSp delSp modSp add replId">
        <pc:chgData name="Ryan Earle Carberry" userId="S::rec334@nau.edu::15f67e07-255b-4a2c-bb09-b493374443b7" providerId="AD" clId="Web-{D75ADD83-25AE-288B-E192-537137657202}" dt="2025-11-03T21:09:01.532" v="125" actId="14100"/>
        <pc:sldMkLst>
          <pc:docMk/>
          <pc:sldMk cId="304945417" sldId="338"/>
        </pc:sldMkLst>
        <pc:spChg chg="mod">
          <ac:chgData name="Ryan Earle Carberry" userId="S::rec334@nau.edu::15f67e07-255b-4a2c-bb09-b493374443b7" providerId="AD" clId="Web-{D75ADD83-25AE-288B-E192-537137657202}" dt="2025-11-03T21:08:56.923" v="124" actId="20577"/>
          <ac:spMkLst>
            <pc:docMk/>
            <pc:sldMk cId="304945417" sldId="338"/>
            <ac:spMk id="2" creationId="{C06AEE44-586D-F82C-5B65-59B3B7E4F8CE}"/>
          </ac:spMkLst>
        </pc:spChg>
        <pc:spChg chg="add mod">
          <ac:chgData name="Ryan Earle Carberry" userId="S::rec334@nau.edu::15f67e07-255b-4a2c-bb09-b493374443b7" providerId="AD" clId="Web-{D75ADD83-25AE-288B-E192-537137657202}" dt="2025-11-03T21:09:01.532" v="125" actId="14100"/>
          <ac:spMkLst>
            <pc:docMk/>
            <pc:sldMk cId="304945417" sldId="338"/>
            <ac:spMk id="4" creationId="{C821D360-1CAC-C2E0-945A-786047361DB5}"/>
          </ac:spMkLst>
        </pc:spChg>
      </pc:sldChg>
    </pc:docChg>
  </pc:docChgLst>
  <pc:docChgLst>
    <pc:chgData name="Carlo Crivello Boyd" userId="S::ccb398@nau.edu::2c2b4a86-14b2-44e8-aa89-c169891b28ec" providerId="AD" clId="Web-{18119909-B7D4-2960-7BDA-CE8B1771AF18}"/>
    <pc:docChg chg="addSld delSld modSld sldOrd">
      <pc:chgData name="Carlo Crivello Boyd" userId="S::ccb398@nau.edu::2c2b4a86-14b2-44e8-aa89-c169891b28ec" providerId="AD" clId="Web-{18119909-B7D4-2960-7BDA-CE8B1771AF18}" dt="2025-11-04T16:04:04.993" v="1303" actId="1076"/>
      <pc:docMkLst>
        <pc:docMk/>
      </pc:docMkLst>
      <pc:sldChg chg="modSp">
        <pc:chgData name="Carlo Crivello Boyd" userId="S::ccb398@nau.edu::2c2b4a86-14b2-44e8-aa89-c169891b28ec" providerId="AD" clId="Web-{18119909-B7D4-2960-7BDA-CE8B1771AF18}" dt="2025-11-04T16:01:21.730" v="1289" actId="20577"/>
        <pc:sldMkLst>
          <pc:docMk/>
          <pc:sldMk cId="3952486523" sldId="257"/>
        </pc:sldMkLst>
        <pc:spChg chg="mod">
          <ac:chgData name="Carlo Crivello Boyd" userId="S::ccb398@nau.edu::2c2b4a86-14b2-44e8-aa89-c169891b28ec" providerId="AD" clId="Web-{18119909-B7D4-2960-7BDA-CE8B1771AF18}" dt="2025-11-04T16:01:16.277" v="1278" actId="20577"/>
          <ac:spMkLst>
            <pc:docMk/>
            <pc:sldMk cId="3952486523" sldId="257"/>
            <ac:spMk id="7" creationId="{1F7A277D-2F91-9FE0-BC57-FA50416EB8F9}"/>
          </ac:spMkLst>
        </pc:spChg>
        <pc:spChg chg="mod">
          <ac:chgData name="Carlo Crivello Boyd" userId="S::ccb398@nau.edu::2c2b4a86-14b2-44e8-aa89-c169891b28ec" providerId="AD" clId="Web-{18119909-B7D4-2960-7BDA-CE8B1771AF18}" dt="2025-11-04T16:01:21.730" v="1289" actId="20577"/>
          <ac:spMkLst>
            <pc:docMk/>
            <pc:sldMk cId="3952486523" sldId="257"/>
            <ac:spMk id="13" creationId="{39BC58B1-A573-6E18-1B6C-3DEBA24062D8}"/>
          </ac:spMkLst>
        </pc:spChg>
      </pc:sldChg>
      <pc:sldChg chg="addSp modSp add ord">
        <pc:chgData name="Carlo Crivello Boyd" userId="S::ccb398@nau.edu::2c2b4a86-14b2-44e8-aa89-c169891b28ec" providerId="AD" clId="Web-{18119909-B7D4-2960-7BDA-CE8B1771AF18}" dt="2025-11-04T16:02:07.139" v="1290"/>
        <pc:sldMkLst>
          <pc:docMk/>
          <pc:sldMk cId="3874465971" sldId="259"/>
        </pc:sldMkLst>
        <pc:spChg chg="mod">
          <ac:chgData name="Carlo Crivello Boyd" userId="S::ccb398@nau.edu::2c2b4a86-14b2-44e8-aa89-c169891b28ec" providerId="AD" clId="Web-{18119909-B7D4-2960-7BDA-CE8B1771AF18}" dt="2025-11-04T13:29:41.539" v="276" actId="20577"/>
          <ac:spMkLst>
            <pc:docMk/>
            <pc:sldMk cId="3874465971" sldId="259"/>
            <ac:spMk id="2" creationId="{8106B1CA-0DDC-E96A-F9D1-5C8053B3DC02}"/>
          </ac:spMkLst>
        </pc:spChg>
        <pc:spChg chg="mod">
          <ac:chgData name="Carlo Crivello Boyd" userId="S::ccb398@nau.edu::2c2b4a86-14b2-44e8-aa89-c169891b28ec" providerId="AD" clId="Web-{18119909-B7D4-2960-7BDA-CE8B1771AF18}" dt="2025-11-04T13:25:15.653" v="251" actId="20577"/>
          <ac:spMkLst>
            <pc:docMk/>
            <pc:sldMk cId="3874465971" sldId="259"/>
            <ac:spMk id="6" creationId="{5F95B6B0-617D-F984-17A5-C26649A8746F}"/>
          </ac:spMkLst>
        </pc:spChg>
        <pc:spChg chg="add mod">
          <ac:chgData name="Carlo Crivello Boyd" userId="S::ccb398@nau.edu::2c2b4a86-14b2-44e8-aa89-c169891b28ec" providerId="AD" clId="Web-{18119909-B7D4-2960-7BDA-CE8B1771AF18}" dt="2025-11-04T13:34:39.349" v="654" actId="1076"/>
          <ac:spMkLst>
            <pc:docMk/>
            <pc:sldMk cId="3874465971" sldId="259"/>
            <ac:spMk id="8" creationId="{5806FBC4-2BB4-D9D5-6FDB-0AF5D3447021}"/>
          </ac:spMkLst>
        </pc:spChg>
        <pc:picChg chg="add mod ord">
          <ac:chgData name="Carlo Crivello Boyd" userId="S::ccb398@nau.edu::2c2b4a86-14b2-44e8-aa89-c169891b28ec" providerId="AD" clId="Web-{18119909-B7D4-2960-7BDA-CE8B1771AF18}" dt="2025-11-04T13:26:15.357" v="253" actId="1076"/>
          <ac:picMkLst>
            <pc:docMk/>
            <pc:sldMk cId="3874465971" sldId="259"/>
            <ac:picMk id="7" creationId="{0482A81B-3072-265C-2FB1-8DA33FF4082A}"/>
          </ac:picMkLst>
        </pc:picChg>
      </pc:sldChg>
      <pc:sldChg chg="modSp">
        <pc:chgData name="Carlo Crivello Boyd" userId="S::ccb398@nau.edu::2c2b4a86-14b2-44e8-aa89-c169891b28ec" providerId="AD" clId="Web-{18119909-B7D4-2960-7BDA-CE8B1771AF18}" dt="2025-11-04T15:09:57.149" v="1246"/>
        <pc:sldMkLst>
          <pc:docMk/>
          <pc:sldMk cId="142916599" sldId="299"/>
        </pc:sldMkLst>
        <pc:graphicFrameChg chg="mod modGraphic">
          <ac:chgData name="Carlo Crivello Boyd" userId="S::ccb398@nau.edu::2c2b4a86-14b2-44e8-aa89-c169891b28ec" providerId="AD" clId="Web-{18119909-B7D4-2960-7BDA-CE8B1771AF18}" dt="2025-11-04T15:09:43.180" v="1244"/>
          <ac:graphicFrameMkLst>
            <pc:docMk/>
            <pc:sldMk cId="142916599" sldId="299"/>
            <ac:graphicFrameMk id="7" creationId="{C6F2D545-7CF7-4735-1586-B9D2082CDF2E}"/>
          </ac:graphicFrameMkLst>
        </pc:graphicFrameChg>
        <pc:graphicFrameChg chg="mod modGraphic">
          <ac:chgData name="Carlo Crivello Boyd" userId="S::ccb398@nau.edu::2c2b4a86-14b2-44e8-aa89-c169891b28ec" providerId="AD" clId="Web-{18119909-B7D4-2960-7BDA-CE8B1771AF18}" dt="2025-11-04T15:09:57.149" v="1246"/>
          <ac:graphicFrameMkLst>
            <pc:docMk/>
            <pc:sldMk cId="142916599" sldId="299"/>
            <ac:graphicFrameMk id="16" creationId="{F8134844-5D13-D771-037F-4E57BDA9FE56}"/>
          </ac:graphicFrameMkLst>
        </pc:graphicFrameChg>
      </pc:sldChg>
      <pc:sldChg chg="modSp">
        <pc:chgData name="Carlo Crivello Boyd" userId="S::ccb398@nau.edu::2c2b4a86-14b2-44e8-aa89-c169891b28ec" providerId="AD" clId="Web-{18119909-B7D4-2960-7BDA-CE8B1771AF18}" dt="2025-11-04T14:00:07.744" v="664" actId="1076"/>
        <pc:sldMkLst>
          <pc:docMk/>
          <pc:sldMk cId="4173664414" sldId="328"/>
        </pc:sldMkLst>
        <pc:spChg chg="mod">
          <ac:chgData name="Carlo Crivello Boyd" userId="S::ccb398@nau.edu::2c2b4a86-14b2-44e8-aa89-c169891b28ec" providerId="AD" clId="Web-{18119909-B7D4-2960-7BDA-CE8B1771AF18}" dt="2025-11-04T14:00:07.744" v="664" actId="1076"/>
          <ac:spMkLst>
            <pc:docMk/>
            <pc:sldMk cId="4173664414" sldId="328"/>
            <ac:spMk id="2" creationId="{708BB7CD-9F6B-E8ED-40D5-413F00AC03D7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5:12:17.118" v="1261" actId="20577"/>
        <pc:sldMkLst>
          <pc:docMk/>
          <pc:sldMk cId="3379902798" sldId="332"/>
        </pc:sldMkLst>
        <pc:spChg chg="mod">
          <ac:chgData name="Carlo Crivello Boyd" userId="S::ccb398@nau.edu::2c2b4a86-14b2-44e8-aa89-c169891b28ec" providerId="AD" clId="Web-{18119909-B7D4-2960-7BDA-CE8B1771AF18}" dt="2025-11-04T15:11:55.321" v="1251" actId="20577"/>
          <ac:spMkLst>
            <pc:docMk/>
            <pc:sldMk cId="3379902798" sldId="332"/>
            <ac:spMk id="3" creationId="{06A3ACF5-D6EC-D358-B17A-68083D80AA45}"/>
          </ac:spMkLst>
        </pc:spChg>
        <pc:spChg chg="mod">
          <ac:chgData name="Carlo Crivello Boyd" userId="S::ccb398@nau.edu::2c2b4a86-14b2-44e8-aa89-c169891b28ec" providerId="AD" clId="Web-{18119909-B7D4-2960-7BDA-CE8B1771AF18}" dt="2025-11-04T15:12:17.118" v="1261" actId="20577"/>
          <ac:spMkLst>
            <pc:docMk/>
            <pc:sldMk cId="3379902798" sldId="332"/>
            <ac:spMk id="4" creationId="{3C737E3B-8B14-B105-F336-3D303A689FE1}"/>
          </ac:spMkLst>
        </pc:spChg>
        <pc:spChg chg="mod">
          <ac:chgData name="Carlo Crivello Boyd" userId="S::ccb398@nau.edu::2c2b4a86-14b2-44e8-aa89-c169891b28ec" providerId="AD" clId="Web-{18119909-B7D4-2960-7BDA-CE8B1771AF18}" dt="2025-11-04T15:12:07.993" v="1256" actId="20577"/>
          <ac:spMkLst>
            <pc:docMk/>
            <pc:sldMk cId="3379902798" sldId="332"/>
            <ac:spMk id="8" creationId="{22342EFB-07B4-A36D-9AA3-673916AFA0A6}"/>
          </ac:spMkLst>
        </pc:spChg>
        <pc:graphicFrameChg chg="mod">
          <ac:chgData name="Carlo Crivello Boyd" userId="S::ccb398@nau.edu::2c2b4a86-14b2-44e8-aa89-c169891b28ec" providerId="AD" clId="Web-{18119909-B7D4-2960-7BDA-CE8B1771AF18}" dt="2025-11-04T15:11:49.290" v="1248" actId="1076"/>
          <ac:graphicFrameMkLst>
            <pc:docMk/>
            <pc:sldMk cId="3379902798" sldId="332"/>
            <ac:graphicFrameMk id="7" creationId="{611EA558-CB1C-4D58-FD1D-F744BCDFACBC}"/>
          </ac:graphicFrameMkLst>
        </pc:graphicFrameChg>
      </pc:sldChg>
      <pc:sldChg chg="modSp">
        <pc:chgData name="Carlo Crivello Boyd" userId="S::ccb398@nau.edu::2c2b4a86-14b2-44e8-aa89-c169891b28ec" providerId="AD" clId="Web-{18119909-B7D4-2960-7BDA-CE8B1771AF18}" dt="2025-11-04T16:03:02.519" v="1295" actId="20577"/>
        <pc:sldMkLst>
          <pc:docMk/>
          <pc:sldMk cId="656527341" sldId="335"/>
        </pc:sldMkLst>
        <pc:spChg chg="mod">
          <ac:chgData name="Carlo Crivello Boyd" userId="S::ccb398@nau.edu::2c2b4a86-14b2-44e8-aa89-c169891b28ec" providerId="AD" clId="Web-{18119909-B7D4-2960-7BDA-CE8B1771AF18}" dt="2025-11-04T16:03:02.519" v="1295" actId="20577"/>
          <ac:spMkLst>
            <pc:docMk/>
            <pc:sldMk cId="656527341" sldId="335"/>
            <ac:spMk id="5" creationId="{3358A26F-9115-9787-40D5-F2817546016E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4:24:13.967" v="1191" actId="20577"/>
        <pc:sldMkLst>
          <pc:docMk/>
          <pc:sldMk cId="128935087" sldId="343"/>
        </pc:sldMkLst>
        <pc:spChg chg="mod">
          <ac:chgData name="Carlo Crivello Boyd" userId="S::ccb398@nau.edu::2c2b4a86-14b2-44e8-aa89-c169891b28ec" providerId="AD" clId="Web-{18119909-B7D4-2960-7BDA-CE8B1771AF18}" dt="2025-11-04T14:24:13.967" v="1191" actId="20577"/>
          <ac:spMkLst>
            <pc:docMk/>
            <pc:sldMk cId="128935087" sldId="343"/>
            <ac:spMk id="2" creationId="{12BC5073-42F1-C697-9235-01C32A8A8041}"/>
          </ac:spMkLst>
        </pc:spChg>
        <pc:spChg chg="mod">
          <ac:chgData name="Carlo Crivello Boyd" userId="S::ccb398@nau.edu::2c2b4a86-14b2-44e8-aa89-c169891b28ec" providerId="AD" clId="Web-{18119909-B7D4-2960-7BDA-CE8B1771AF18}" dt="2025-11-04T13:17:44.239" v="148" actId="20577"/>
          <ac:spMkLst>
            <pc:docMk/>
            <pc:sldMk cId="128935087" sldId="343"/>
            <ac:spMk id="3" creationId="{696610E4-B1C5-85CE-7E91-835AF6A12F96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4:24:27.234" v="1205" actId="20577"/>
        <pc:sldMkLst>
          <pc:docMk/>
          <pc:sldMk cId="1383159858" sldId="344"/>
        </pc:sldMkLst>
        <pc:spChg chg="mod">
          <ac:chgData name="Carlo Crivello Boyd" userId="S::ccb398@nau.edu::2c2b4a86-14b2-44e8-aa89-c169891b28ec" providerId="AD" clId="Web-{18119909-B7D4-2960-7BDA-CE8B1771AF18}" dt="2025-11-04T14:24:27.234" v="1205" actId="20577"/>
          <ac:spMkLst>
            <pc:docMk/>
            <pc:sldMk cId="1383159858" sldId="344"/>
            <ac:spMk id="2" creationId="{D183C133-779C-B7D2-55D1-BA09818F3022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4:53:01.946" v="1224" actId="20577"/>
        <pc:sldMkLst>
          <pc:docMk/>
          <pc:sldMk cId="2343289259" sldId="345"/>
        </pc:sldMkLst>
        <pc:spChg chg="mod">
          <ac:chgData name="Carlo Crivello Boyd" userId="S::ccb398@nau.edu::2c2b4a86-14b2-44e8-aa89-c169891b28ec" providerId="AD" clId="Web-{18119909-B7D4-2960-7BDA-CE8B1771AF18}" dt="2025-11-04T14:24:08.545" v="1185" actId="20577"/>
          <ac:spMkLst>
            <pc:docMk/>
            <pc:sldMk cId="2343289259" sldId="345"/>
            <ac:spMk id="2" creationId="{1CD91A57-E961-0EA3-2D63-5DBFEB595E6B}"/>
          </ac:spMkLst>
        </pc:spChg>
        <pc:spChg chg="mod">
          <ac:chgData name="Carlo Crivello Boyd" userId="S::ccb398@nau.edu::2c2b4a86-14b2-44e8-aa89-c169891b28ec" providerId="AD" clId="Web-{18119909-B7D4-2960-7BDA-CE8B1771AF18}" dt="2025-11-04T14:53:01.946" v="1224" actId="20577"/>
          <ac:spMkLst>
            <pc:docMk/>
            <pc:sldMk cId="2343289259" sldId="345"/>
            <ac:spMk id="3" creationId="{6113A562-D69D-E952-9D36-2D3F68EF4E81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4:50:52.602" v="1208" actId="20577"/>
        <pc:sldMkLst>
          <pc:docMk/>
          <pc:sldMk cId="568944130" sldId="347"/>
        </pc:sldMkLst>
        <pc:spChg chg="mod">
          <ac:chgData name="Carlo Crivello Boyd" userId="S::ccb398@nau.edu::2c2b4a86-14b2-44e8-aa89-c169891b28ec" providerId="AD" clId="Web-{18119909-B7D4-2960-7BDA-CE8B1771AF18}" dt="2025-11-04T14:50:52.602" v="1208" actId="20577"/>
          <ac:spMkLst>
            <pc:docMk/>
            <pc:sldMk cId="568944130" sldId="347"/>
            <ac:spMk id="3" creationId="{3AAA6C56-6D8C-EE2A-A748-7C06EF2E933A}"/>
          </ac:spMkLst>
        </pc:spChg>
      </pc:sldChg>
      <pc:sldChg chg="modSp ord">
        <pc:chgData name="Carlo Crivello Boyd" userId="S::ccb398@nau.edu::2c2b4a86-14b2-44e8-aa89-c169891b28ec" providerId="AD" clId="Web-{18119909-B7D4-2960-7BDA-CE8B1771AF18}" dt="2025-11-04T14:24:21.484" v="1199" actId="20577"/>
        <pc:sldMkLst>
          <pc:docMk/>
          <pc:sldMk cId="484680152" sldId="348"/>
        </pc:sldMkLst>
        <pc:spChg chg="mod">
          <ac:chgData name="Carlo Crivello Boyd" userId="S::ccb398@nau.edu::2c2b4a86-14b2-44e8-aa89-c169891b28ec" providerId="AD" clId="Web-{18119909-B7D4-2960-7BDA-CE8B1771AF18}" dt="2025-11-04T14:24:21.484" v="1199" actId="20577"/>
          <ac:spMkLst>
            <pc:docMk/>
            <pc:sldMk cId="484680152" sldId="348"/>
            <ac:spMk id="2" creationId="{9BFE0622-E16A-F797-AF54-3EE1C88BD0D1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6:03:47.570" v="1297" actId="20577"/>
        <pc:sldMkLst>
          <pc:docMk/>
          <pc:sldMk cId="2221119753" sldId="350"/>
        </pc:sldMkLst>
        <pc:spChg chg="mod">
          <ac:chgData name="Carlo Crivello Boyd" userId="S::ccb398@nau.edu::2c2b4a86-14b2-44e8-aa89-c169891b28ec" providerId="AD" clId="Web-{18119909-B7D4-2960-7BDA-CE8B1771AF18}" dt="2025-11-04T16:03:47.570" v="1297" actId="20577"/>
          <ac:spMkLst>
            <pc:docMk/>
            <pc:sldMk cId="2221119753" sldId="350"/>
            <ac:spMk id="4" creationId="{49E813F5-DA9C-AD14-C52C-C8AC05C20000}"/>
          </ac:spMkLst>
        </pc:spChg>
        <pc:graphicFrameChg chg="mod modGraphic">
          <ac:chgData name="Carlo Crivello Boyd" userId="S::ccb398@nau.edu::2c2b4a86-14b2-44e8-aa89-c169891b28ec" providerId="AD" clId="Web-{18119909-B7D4-2960-7BDA-CE8B1771AF18}" dt="2025-11-04T15:05:08.227" v="1232"/>
          <ac:graphicFrameMkLst>
            <pc:docMk/>
            <pc:sldMk cId="2221119753" sldId="350"/>
            <ac:graphicFrameMk id="10" creationId="{1BFFFBC8-B23A-4E27-F728-BC6FE1FF1F4E}"/>
          </ac:graphicFrameMkLst>
        </pc:graphicFrameChg>
      </pc:sldChg>
      <pc:sldChg chg="modSp">
        <pc:chgData name="Carlo Crivello Boyd" userId="S::ccb398@nau.edu::2c2b4a86-14b2-44e8-aa89-c169891b28ec" providerId="AD" clId="Web-{18119909-B7D4-2960-7BDA-CE8B1771AF18}" dt="2025-11-04T16:03:50.757" v="1299" actId="20577"/>
        <pc:sldMkLst>
          <pc:docMk/>
          <pc:sldMk cId="488425769" sldId="351"/>
        </pc:sldMkLst>
        <pc:spChg chg="mod">
          <ac:chgData name="Carlo Crivello Boyd" userId="S::ccb398@nau.edu::2c2b4a86-14b2-44e8-aa89-c169891b28ec" providerId="AD" clId="Web-{18119909-B7D4-2960-7BDA-CE8B1771AF18}" dt="2025-11-04T16:03:50.757" v="1299" actId="20577"/>
          <ac:spMkLst>
            <pc:docMk/>
            <pc:sldMk cId="488425769" sldId="351"/>
            <ac:spMk id="4" creationId="{C84A9327-87CD-CE7A-B21A-FE0713117A2C}"/>
          </ac:spMkLst>
        </pc:spChg>
        <pc:graphicFrameChg chg="mod modGraphic">
          <ac:chgData name="Carlo Crivello Boyd" userId="S::ccb398@nau.edu::2c2b4a86-14b2-44e8-aa89-c169891b28ec" providerId="AD" clId="Web-{18119909-B7D4-2960-7BDA-CE8B1771AF18}" dt="2025-11-04T14:09:31.448" v="1074"/>
          <ac:graphicFrameMkLst>
            <pc:docMk/>
            <pc:sldMk cId="488425769" sldId="351"/>
            <ac:graphicFrameMk id="6" creationId="{0D78CD20-725A-A158-B5AD-507A4D696ADB}"/>
          </ac:graphicFrameMkLst>
        </pc:graphicFrameChg>
      </pc:sldChg>
      <pc:sldChg chg="modSp">
        <pc:chgData name="Carlo Crivello Boyd" userId="S::ccb398@nau.edu::2c2b4a86-14b2-44e8-aa89-c169891b28ec" providerId="AD" clId="Web-{18119909-B7D4-2960-7BDA-CE8B1771AF18}" dt="2025-11-04T16:04:04.993" v="1303" actId="1076"/>
        <pc:sldMkLst>
          <pc:docMk/>
          <pc:sldMk cId="3516806226" sldId="352"/>
        </pc:sldMkLst>
        <pc:spChg chg="mod">
          <ac:chgData name="Carlo Crivello Boyd" userId="S::ccb398@nau.edu::2c2b4a86-14b2-44e8-aa89-c169891b28ec" providerId="AD" clId="Web-{18119909-B7D4-2960-7BDA-CE8B1771AF18}" dt="2025-11-04T15:10:45.586" v="1247" actId="20577"/>
          <ac:spMkLst>
            <pc:docMk/>
            <pc:sldMk cId="3516806226" sldId="352"/>
            <ac:spMk id="2" creationId="{025BA4D0-FEE6-6002-A396-CD6524A76EA2}"/>
          </ac:spMkLst>
        </pc:spChg>
        <pc:spChg chg="mod">
          <ac:chgData name="Carlo Crivello Boyd" userId="S::ccb398@nau.edu::2c2b4a86-14b2-44e8-aa89-c169891b28ec" providerId="AD" clId="Web-{18119909-B7D4-2960-7BDA-CE8B1771AF18}" dt="2025-11-04T16:04:00.977" v="1302" actId="20577"/>
          <ac:spMkLst>
            <pc:docMk/>
            <pc:sldMk cId="3516806226" sldId="352"/>
            <ac:spMk id="4" creationId="{3FA4A87F-8363-DFEF-5720-6B38D52F7021}"/>
          </ac:spMkLst>
        </pc:spChg>
        <pc:graphicFrameChg chg="mod modGraphic">
          <ac:chgData name="Carlo Crivello Boyd" userId="S::ccb398@nau.edu::2c2b4a86-14b2-44e8-aa89-c169891b28ec" providerId="AD" clId="Web-{18119909-B7D4-2960-7BDA-CE8B1771AF18}" dt="2025-11-04T16:04:04.993" v="1303" actId="1076"/>
          <ac:graphicFrameMkLst>
            <pc:docMk/>
            <pc:sldMk cId="3516806226" sldId="352"/>
            <ac:graphicFrameMk id="7" creationId="{AD63463C-140A-0649-42D7-3C3CB618629E}"/>
          </ac:graphicFrameMkLst>
        </pc:graphicFrameChg>
      </pc:sldChg>
      <pc:sldChg chg="addSp modSp">
        <pc:chgData name="Carlo Crivello Boyd" userId="S::ccb398@nau.edu::2c2b4a86-14b2-44e8-aa89-c169891b28ec" providerId="AD" clId="Web-{18119909-B7D4-2960-7BDA-CE8B1771AF18}" dt="2025-11-04T14:24:04.107" v="1178" actId="20577"/>
        <pc:sldMkLst>
          <pc:docMk/>
          <pc:sldMk cId="2450295622" sldId="353"/>
        </pc:sldMkLst>
        <pc:spChg chg="mod">
          <ac:chgData name="Carlo Crivello Boyd" userId="S::ccb398@nau.edu::2c2b4a86-14b2-44e8-aa89-c169891b28ec" providerId="AD" clId="Web-{18119909-B7D4-2960-7BDA-CE8B1771AF18}" dt="2025-11-04T14:24:04.107" v="1178" actId="20577"/>
          <ac:spMkLst>
            <pc:docMk/>
            <pc:sldMk cId="2450295622" sldId="353"/>
            <ac:spMk id="2" creationId="{71690A48-94F1-5312-86D6-C8991F49B9D0}"/>
          </ac:spMkLst>
        </pc:spChg>
        <pc:spChg chg="add mod">
          <ac:chgData name="Carlo Crivello Boyd" userId="S::ccb398@nau.edu::2c2b4a86-14b2-44e8-aa89-c169891b28ec" providerId="AD" clId="Web-{18119909-B7D4-2960-7BDA-CE8B1771AF18}" dt="2025-11-04T13:16:44.253" v="121" actId="20577"/>
          <ac:spMkLst>
            <pc:docMk/>
            <pc:sldMk cId="2450295622" sldId="353"/>
            <ac:spMk id="4" creationId="{8D8EEA4F-43ED-F2A8-747C-AC0B476A13D1}"/>
          </ac:spMkLst>
        </pc:spChg>
      </pc:sldChg>
      <pc:sldChg chg="modSp">
        <pc:chgData name="Carlo Crivello Boyd" userId="S::ccb398@nau.edu::2c2b4a86-14b2-44e8-aa89-c169891b28ec" providerId="AD" clId="Web-{18119909-B7D4-2960-7BDA-CE8B1771AF18}" dt="2025-11-04T16:03:23.771" v="1296" actId="20577"/>
        <pc:sldMkLst>
          <pc:docMk/>
          <pc:sldMk cId="208062168" sldId="354"/>
        </pc:sldMkLst>
        <pc:spChg chg="mod">
          <ac:chgData name="Carlo Crivello Boyd" userId="S::ccb398@nau.edu::2c2b4a86-14b2-44e8-aa89-c169891b28ec" providerId="AD" clId="Web-{18119909-B7D4-2960-7BDA-CE8B1771AF18}" dt="2025-11-04T13:59:51.790" v="663" actId="20577"/>
          <ac:spMkLst>
            <pc:docMk/>
            <pc:sldMk cId="208062168" sldId="354"/>
            <ac:spMk id="2" creationId="{7C152056-06AD-52CA-4E26-AA3E67AB1426}"/>
          </ac:spMkLst>
        </pc:spChg>
        <pc:spChg chg="mod">
          <ac:chgData name="Carlo Crivello Boyd" userId="S::ccb398@nau.edu::2c2b4a86-14b2-44e8-aa89-c169891b28ec" providerId="AD" clId="Web-{18119909-B7D4-2960-7BDA-CE8B1771AF18}" dt="2025-11-04T16:03:23.771" v="1296" actId="20577"/>
          <ac:spMkLst>
            <pc:docMk/>
            <pc:sldMk cId="208062168" sldId="354"/>
            <ac:spMk id="5" creationId="{B3AAA77C-CA77-0647-2455-A724A1C74681}"/>
          </ac:spMkLst>
        </pc:spChg>
      </pc:sldChg>
      <pc:sldChg chg="modSp add ord replId">
        <pc:chgData name="Carlo Crivello Boyd" userId="S::ccb398@nau.edu::2c2b4a86-14b2-44e8-aa89-c169891b28ec" providerId="AD" clId="Web-{18119909-B7D4-2960-7BDA-CE8B1771AF18}" dt="2025-11-04T16:02:18.609" v="1291"/>
        <pc:sldMkLst>
          <pc:docMk/>
          <pc:sldMk cId="1228518985" sldId="355"/>
        </pc:sldMkLst>
        <pc:spChg chg="mod">
          <ac:chgData name="Carlo Crivello Boyd" userId="S::ccb398@nau.edu::2c2b4a86-14b2-44e8-aa89-c169891b28ec" providerId="AD" clId="Web-{18119909-B7D4-2960-7BDA-CE8B1771AF18}" dt="2025-11-04T13:30:05.322" v="288" actId="20577"/>
          <ac:spMkLst>
            <pc:docMk/>
            <pc:sldMk cId="1228518985" sldId="355"/>
            <ac:spMk id="2" creationId="{18FD603B-7A16-A2E8-C1F6-365618D98A4A}"/>
          </ac:spMkLst>
        </pc:spChg>
        <pc:spChg chg="mod">
          <ac:chgData name="Carlo Crivello Boyd" userId="S::ccb398@nau.edu::2c2b4a86-14b2-44e8-aa89-c169891b28ec" providerId="AD" clId="Web-{18119909-B7D4-2960-7BDA-CE8B1771AF18}" dt="2025-11-04T13:54:15.060" v="661" actId="20577"/>
          <ac:spMkLst>
            <pc:docMk/>
            <pc:sldMk cId="1228518985" sldId="355"/>
            <ac:spMk id="6" creationId="{F5F4BD80-20BD-E3C9-D3EB-61276A30E127}"/>
          </ac:spMkLst>
        </pc:spChg>
      </pc:sldChg>
    </pc:docChg>
  </pc:docChgLst>
  <pc:docChgLst>
    <pc:chgData name="Luke Utah Chandler" userId="S::luc2@nau.edu::b32dd44e-bf4a-4e88-9a62-fa96e32b9133" providerId="AD" clId="Web-{6CF8AE75-D996-2205-BE3D-756406EF2EBA}"/>
    <pc:docChg chg="modSld">
      <pc:chgData name="Luke Utah Chandler" userId="S::luc2@nau.edu::b32dd44e-bf4a-4e88-9a62-fa96e32b9133" providerId="AD" clId="Web-{6CF8AE75-D996-2205-BE3D-756406EF2EBA}" dt="2025-11-03T04:59:30.912" v="37" actId="1076"/>
      <pc:docMkLst>
        <pc:docMk/>
      </pc:docMkLst>
    </pc:docChg>
  </pc:docChgLst>
  <pc:docChgLst>
    <pc:chgData name="Ryan" userId="15f67e07-255b-4a2c-bb09-b493374443b7" providerId="ADAL" clId="{B7CCED74-E9A7-4660-A208-756EEC342917}"/>
    <pc:docChg chg="undo custSel modSld">
      <pc:chgData name="Ryan" userId="15f67e07-255b-4a2c-bb09-b493374443b7" providerId="ADAL" clId="{B7CCED74-E9A7-4660-A208-756EEC342917}" dt="2025-11-04T02:52:19.321" v="1218" actId="20577"/>
      <pc:docMkLst>
        <pc:docMk/>
      </pc:docMkLst>
      <pc:sldChg chg="addSp modSp mod">
        <pc:chgData name="Ryan" userId="15f67e07-255b-4a2c-bb09-b493374443b7" providerId="ADAL" clId="{B7CCED74-E9A7-4660-A208-756EEC342917}" dt="2025-11-04T02:52:19.321" v="1218" actId="20577"/>
        <pc:sldMkLst>
          <pc:docMk/>
          <pc:sldMk cId="656527341" sldId="335"/>
        </pc:sldMkLst>
        <pc:spChg chg="mod">
          <ac:chgData name="Ryan" userId="15f67e07-255b-4a2c-bb09-b493374443b7" providerId="ADAL" clId="{B7CCED74-E9A7-4660-A208-756EEC342917}" dt="2025-11-04T02:38:00.460" v="462" actId="20577"/>
          <ac:spMkLst>
            <pc:docMk/>
            <pc:sldMk cId="656527341" sldId="335"/>
            <ac:spMk id="2" creationId="{8AE4AD65-1021-0CFD-21CC-8CD36C149F74}"/>
          </ac:spMkLst>
        </pc:spChg>
        <pc:spChg chg="add mod">
          <ac:chgData name="Ryan" userId="15f67e07-255b-4a2c-bb09-b493374443b7" providerId="ADAL" clId="{B7CCED74-E9A7-4660-A208-756EEC342917}" dt="2025-11-04T02:51:47.442" v="1170" actId="20577"/>
          <ac:spMkLst>
            <pc:docMk/>
            <pc:sldMk cId="656527341" sldId="335"/>
            <ac:spMk id="3" creationId="{D2638287-DF14-4923-800C-3BD60C203949}"/>
          </ac:spMkLst>
        </pc:spChg>
        <pc:spChg chg="add mod">
          <ac:chgData name="Ryan" userId="15f67e07-255b-4a2c-bb09-b493374443b7" providerId="ADAL" clId="{B7CCED74-E9A7-4660-A208-756EEC342917}" dt="2025-11-04T02:52:19.321" v="1218" actId="20577"/>
          <ac:spMkLst>
            <pc:docMk/>
            <pc:sldMk cId="656527341" sldId="335"/>
            <ac:spMk id="11" creationId="{D381E10C-71D0-49DC-9B62-6F3F97859497}"/>
          </ac:spMkLst>
        </pc:spChg>
      </pc:sldChg>
      <pc:sldChg chg="addSp modSp mod">
        <pc:chgData name="Ryan" userId="15f67e07-255b-4a2c-bb09-b493374443b7" providerId="ADAL" clId="{B7CCED74-E9A7-4660-A208-756EEC342917}" dt="2025-11-04T02:51:12.458" v="1099" actId="20577"/>
        <pc:sldMkLst>
          <pc:docMk/>
          <pc:sldMk cId="2474218808" sldId="336"/>
        </pc:sldMkLst>
        <pc:spChg chg="mod">
          <ac:chgData name="Ryan" userId="15f67e07-255b-4a2c-bb09-b493374443b7" providerId="ADAL" clId="{B7CCED74-E9A7-4660-A208-756EEC342917}" dt="2025-11-04T02:47:56.376" v="672" actId="20577"/>
          <ac:spMkLst>
            <pc:docMk/>
            <pc:sldMk cId="2474218808" sldId="336"/>
            <ac:spMk id="2" creationId="{5A3C23D6-4751-5069-969F-15581D44D9F4}"/>
          </ac:spMkLst>
        </pc:spChg>
        <pc:spChg chg="add mod">
          <ac:chgData name="Ryan" userId="15f67e07-255b-4a2c-bb09-b493374443b7" providerId="ADAL" clId="{B7CCED74-E9A7-4660-A208-756EEC342917}" dt="2025-11-04T02:48:53.922" v="755" actId="20577"/>
          <ac:spMkLst>
            <pc:docMk/>
            <pc:sldMk cId="2474218808" sldId="336"/>
            <ac:spMk id="9" creationId="{A0897040-0E1A-4FCD-AC83-8C833F5026FC}"/>
          </ac:spMkLst>
        </pc:spChg>
        <pc:spChg chg="add mod">
          <ac:chgData name="Ryan" userId="15f67e07-255b-4a2c-bb09-b493374443b7" providerId="ADAL" clId="{B7CCED74-E9A7-4660-A208-756EEC342917}" dt="2025-11-04T02:51:12.458" v="1099" actId="20577"/>
          <ac:spMkLst>
            <pc:docMk/>
            <pc:sldMk cId="2474218808" sldId="336"/>
            <ac:spMk id="14" creationId="{D649960C-D785-4778-B9F4-CCC3920605C9}"/>
          </ac:spMkLst>
        </pc:spChg>
      </pc:sldChg>
      <pc:sldChg chg="addSp modSp mod">
        <pc:chgData name="Ryan" userId="15f67e07-255b-4a2c-bb09-b493374443b7" providerId="ADAL" clId="{B7CCED74-E9A7-4660-A208-756EEC342917}" dt="2025-11-04T02:51:18.842" v="1120" actId="20577"/>
        <pc:sldMkLst>
          <pc:docMk/>
          <pc:sldMk cId="3077709990" sldId="337"/>
        </pc:sldMkLst>
        <pc:spChg chg="mod">
          <ac:chgData name="Ryan" userId="15f67e07-255b-4a2c-bb09-b493374443b7" providerId="ADAL" clId="{B7CCED74-E9A7-4660-A208-756EEC342917}" dt="2025-11-04T02:48:01.303" v="673" actId="20577"/>
          <ac:spMkLst>
            <pc:docMk/>
            <pc:sldMk cId="3077709990" sldId="337"/>
            <ac:spMk id="2" creationId="{E06FC277-002D-D81D-2157-3FE7D563A9B7}"/>
          </ac:spMkLst>
        </pc:spChg>
        <pc:spChg chg="add mod">
          <ac:chgData name="Ryan" userId="15f67e07-255b-4a2c-bb09-b493374443b7" providerId="ADAL" clId="{B7CCED74-E9A7-4660-A208-756EEC342917}" dt="2025-11-04T02:50:27.623" v="957" actId="20577"/>
          <ac:spMkLst>
            <pc:docMk/>
            <pc:sldMk cId="3077709990" sldId="337"/>
            <ac:spMk id="9" creationId="{E133861B-319D-4547-914A-1BECABADCB2C}"/>
          </ac:spMkLst>
        </pc:spChg>
        <pc:spChg chg="add mod">
          <ac:chgData name="Ryan" userId="15f67e07-255b-4a2c-bb09-b493374443b7" providerId="ADAL" clId="{B7CCED74-E9A7-4660-A208-756EEC342917}" dt="2025-11-04T02:51:18.842" v="1120" actId="20577"/>
          <ac:spMkLst>
            <pc:docMk/>
            <pc:sldMk cId="3077709990" sldId="337"/>
            <ac:spMk id="11" creationId="{0009E55E-F75B-43B3-AB4C-F5D79CECACBE}"/>
          </ac:spMkLst>
        </pc:spChg>
      </pc:sldChg>
      <pc:sldChg chg="modSp mod">
        <pc:chgData name="Ryan" userId="15f67e07-255b-4a2c-bb09-b493374443b7" providerId="ADAL" clId="{B7CCED74-E9A7-4660-A208-756EEC342917}" dt="2025-11-04T02:42:15.784" v="505" actId="1076"/>
        <pc:sldMkLst>
          <pc:docMk/>
          <pc:sldMk cId="304945417" sldId="338"/>
        </pc:sldMkLst>
        <pc:spChg chg="mod">
          <ac:chgData name="Ryan" userId="15f67e07-255b-4a2c-bb09-b493374443b7" providerId="ADAL" clId="{B7CCED74-E9A7-4660-A208-756EEC342917}" dt="2025-11-04T02:19:24.291" v="296" actId="20577"/>
          <ac:spMkLst>
            <pc:docMk/>
            <pc:sldMk cId="304945417" sldId="338"/>
            <ac:spMk id="2" creationId="{C06AEE44-586D-F82C-5B65-59B3B7E4F8CE}"/>
          </ac:spMkLst>
        </pc:spChg>
        <pc:spChg chg="mod">
          <ac:chgData name="Ryan" userId="15f67e07-255b-4a2c-bb09-b493374443b7" providerId="ADAL" clId="{B7CCED74-E9A7-4660-A208-756EEC342917}" dt="2025-11-04T02:42:15.784" v="505" actId="1076"/>
          <ac:spMkLst>
            <pc:docMk/>
            <pc:sldMk cId="304945417" sldId="338"/>
            <ac:spMk id="3" creationId="{F7318A7F-E7A9-4C93-A4A4-E32E6A70EEC6}"/>
          </ac:spMkLst>
        </pc:spChg>
        <pc:spChg chg="mod">
          <ac:chgData name="Ryan" userId="15f67e07-255b-4a2c-bb09-b493374443b7" providerId="ADAL" clId="{B7CCED74-E9A7-4660-A208-756EEC342917}" dt="2025-11-04T02:42:13.161" v="504" actId="1076"/>
          <ac:spMkLst>
            <pc:docMk/>
            <pc:sldMk cId="304945417" sldId="338"/>
            <ac:spMk id="4" creationId="{C821D360-1CAC-C2E0-945A-786047361DB5}"/>
          </ac:spMkLst>
        </pc:spChg>
      </pc:sldChg>
      <pc:sldChg chg="addSp delSp modSp mod">
        <pc:chgData name="Ryan" userId="15f67e07-255b-4a2c-bb09-b493374443b7" providerId="ADAL" clId="{B7CCED74-E9A7-4660-A208-756EEC342917}" dt="2025-11-04T02:35:51.339" v="422" actId="1076"/>
        <pc:sldMkLst>
          <pc:docMk/>
          <pc:sldMk cId="128935087" sldId="343"/>
        </pc:sldMkLst>
        <pc:picChg chg="add mod modCrop">
          <ac:chgData name="Ryan" userId="15f67e07-255b-4a2c-bb09-b493374443b7" providerId="ADAL" clId="{B7CCED74-E9A7-4660-A208-756EEC342917}" dt="2025-11-04T02:35:51.339" v="422" actId="1076"/>
          <ac:picMkLst>
            <pc:docMk/>
            <pc:sldMk cId="128935087" sldId="343"/>
            <ac:picMk id="11" creationId="{A5148B55-A273-4107-973B-B9182C7BE47F}"/>
          </ac:picMkLst>
        </pc:picChg>
      </pc:sldChg>
    </pc:docChg>
  </pc:docChgLst>
  <pc:docChgLst>
    <pc:chgData name="Cale L Hines" userId="S::clh646@nau.edu::5121ce51-c066-49fc-bfff-e78cf0c397f6" providerId="AD" clId="Web-{96C9FD76-E274-D767-B2D6-E6BBEE2E6014}"/>
    <pc:docChg chg="addSld delSld modSld">
      <pc:chgData name="Cale L Hines" userId="S::clh646@nau.edu::5121ce51-c066-49fc-bfff-e78cf0c397f6" providerId="AD" clId="Web-{96C9FD76-E274-D767-B2D6-E6BBEE2E6014}" dt="2025-11-04T23:37:55.013" v="51"/>
      <pc:docMkLst>
        <pc:docMk/>
      </pc:docMkLst>
      <pc:sldChg chg="addSp delSp modSp add replId">
        <pc:chgData name="Cale L Hines" userId="S::clh646@nau.edu::5121ce51-c066-49fc-bfff-e78cf0c397f6" providerId="AD" clId="Web-{96C9FD76-E274-D767-B2D6-E6BBEE2E6014}" dt="2025-11-04T23:37:55.013" v="51"/>
        <pc:sldMkLst>
          <pc:docMk/>
          <pc:sldMk cId="2961338705" sldId="359"/>
        </pc:sldMkLst>
        <pc:spChg chg="mod">
          <ac:chgData name="Cale L Hines" userId="S::clh646@nau.edu::5121ce51-c066-49fc-bfff-e78cf0c397f6" providerId="AD" clId="Web-{96C9FD76-E274-D767-B2D6-E6BBEE2E6014}" dt="2025-11-04T23:32:47.592" v="30" actId="20577"/>
          <ac:spMkLst>
            <pc:docMk/>
            <pc:sldMk cId="2961338705" sldId="359"/>
            <ac:spMk id="2" creationId="{5D94AF57-FD9D-2BFC-91C1-1DD02EBB0451}"/>
          </ac:spMkLst>
        </pc:spChg>
      </pc:sldChg>
      <pc:sldChg chg="addSp delSp modSp add replId">
        <pc:chgData name="Cale L Hines" userId="S::clh646@nau.edu::5121ce51-c066-49fc-bfff-e78cf0c397f6" providerId="AD" clId="Web-{96C9FD76-E274-D767-B2D6-E6BBEE2E6014}" dt="2025-11-04T23:34:38.415" v="35" actId="1076"/>
        <pc:sldMkLst>
          <pc:docMk/>
          <pc:sldMk cId="3830176241" sldId="360"/>
        </pc:sldMkLst>
        <pc:spChg chg="mod">
          <ac:chgData name="Cale L Hines" userId="S::clh646@nau.edu::5121ce51-c066-49fc-bfff-e78cf0c397f6" providerId="AD" clId="Web-{96C9FD76-E274-D767-B2D6-E6BBEE2E6014}" dt="2025-11-04T23:32:40.857" v="15" actId="20577"/>
          <ac:spMkLst>
            <pc:docMk/>
            <pc:sldMk cId="3830176241" sldId="360"/>
            <ac:spMk id="2" creationId="{3ED55EF6-BAC8-06F8-4CA4-FA0FE1A39D28}"/>
          </ac:spMkLst>
        </pc:spChg>
        <pc:picChg chg="add mod">
          <ac:chgData name="Cale L Hines" userId="S::clh646@nau.edu::5121ce51-c066-49fc-bfff-e78cf0c397f6" providerId="AD" clId="Web-{96C9FD76-E274-D767-B2D6-E6BBEE2E6014}" dt="2025-11-04T23:34:38.415" v="35" actId="1076"/>
          <ac:picMkLst>
            <pc:docMk/>
            <pc:sldMk cId="3830176241" sldId="360"/>
            <ac:picMk id="5" creationId="{099A2160-154C-2059-7662-877CBC394306}"/>
          </ac:picMkLst>
        </pc:picChg>
      </pc:sldChg>
    </pc:docChg>
  </pc:docChgLst>
  <pc:docChgLst>
    <pc:chgData name="Luke Utah Chandler" userId="S::luc2@nau.edu::b32dd44e-bf4a-4e88-9a62-fa96e32b9133" providerId="AD" clId="Web-{BA490C6E-7643-9F36-2FBF-AE351AD50FC6}"/>
    <pc:docChg chg="modSld sldOrd">
      <pc:chgData name="Luke Utah Chandler" userId="S::luc2@nau.edu::b32dd44e-bf4a-4e88-9a62-fa96e32b9133" providerId="AD" clId="Web-{BA490C6E-7643-9F36-2FBF-AE351AD50FC6}" dt="2025-11-04T02:54:01.534" v="49" actId="1076"/>
      <pc:docMkLst>
        <pc:docMk/>
      </pc:docMkLst>
      <pc:sldChg chg="addSp delSp modSp ord">
        <pc:chgData name="Luke Utah Chandler" userId="S::luc2@nau.edu::b32dd44e-bf4a-4e88-9a62-fa96e32b9133" providerId="AD" clId="Web-{BA490C6E-7643-9F36-2FBF-AE351AD50FC6}" dt="2025-11-04T02:54:01.534" v="49" actId="1076"/>
        <pc:sldMkLst>
          <pc:docMk/>
          <pc:sldMk cId="142916599" sldId="299"/>
        </pc:sldMkLst>
      </pc:sldChg>
    </pc:docChg>
  </pc:docChgLst>
  <pc:docChgLst>
    <pc:chgData name="Luke Utah Chandler" userId="S::luc2@nau.edu::b32dd44e-bf4a-4e88-9a62-fa96e32b9133" providerId="AD" clId="Web-{9F212DB1-4B86-1BA5-AE8B-382DA7C4FF6D}"/>
    <pc:docChg chg="modSld">
      <pc:chgData name="Luke Utah Chandler" userId="S::luc2@nau.edu::b32dd44e-bf4a-4e88-9a62-fa96e32b9133" providerId="AD" clId="Web-{9F212DB1-4B86-1BA5-AE8B-382DA7C4FF6D}" dt="2025-11-04T04:53:54.481" v="80"/>
      <pc:docMkLst>
        <pc:docMk/>
      </pc:docMkLst>
      <pc:sldChg chg="addSp delSp modSp">
        <pc:chgData name="Luke Utah Chandler" userId="S::luc2@nau.edu::b32dd44e-bf4a-4e88-9a62-fa96e32b9133" providerId="AD" clId="Web-{9F212DB1-4B86-1BA5-AE8B-382DA7C4FF6D}" dt="2025-11-04T04:53:54.481" v="80"/>
        <pc:sldMkLst>
          <pc:docMk/>
          <pc:sldMk cId="142916599" sldId="299"/>
        </pc:sldMkLst>
        <pc:graphicFrameChg chg="add mod modGraphic">
          <ac:chgData name="Luke Utah Chandler" userId="S::luc2@nau.edu::b32dd44e-bf4a-4e88-9a62-fa96e32b9133" providerId="AD" clId="Web-{9F212DB1-4B86-1BA5-AE8B-382DA7C4FF6D}" dt="2025-11-04T04:53:27.026" v="68"/>
          <ac:graphicFrameMkLst>
            <pc:docMk/>
            <pc:sldMk cId="142916599" sldId="299"/>
            <ac:graphicFrameMk id="7" creationId="{C6F2D545-7CF7-4735-1586-B9D2082CDF2E}"/>
          </ac:graphicFrameMkLst>
        </pc:graphicFrameChg>
        <pc:graphicFrameChg chg="add mod modGraphic">
          <ac:chgData name="Luke Utah Chandler" userId="S::luc2@nau.edu::b32dd44e-bf4a-4e88-9a62-fa96e32b9133" providerId="AD" clId="Web-{9F212DB1-4B86-1BA5-AE8B-382DA7C4FF6D}" dt="2025-11-04T04:53:54.481" v="80"/>
          <ac:graphicFrameMkLst>
            <pc:docMk/>
            <pc:sldMk cId="142916599" sldId="299"/>
            <ac:graphicFrameMk id="12" creationId="{78C4F311-6B60-7FD2-9101-2B20DF774CE4}"/>
          </ac:graphicFrameMkLst>
        </pc:graphicFrameChg>
        <pc:graphicFrameChg chg="add mod modGraphic">
          <ac:chgData name="Luke Utah Chandler" userId="S::luc2@nau.edu::b32dd44e-bf4a-4e88-9a62-fa96e32b9133" providerId="AD" clId="Web-{9F212DB1-4B86-1BA5-AE8B-382DA7C4FF6D}" dt="2025-11-04T04:53:16.556" v="67"/>
          <ac:graphicFrameMkLst>
            <pc:docMk/>
            <pc:sldMk cId="142916599" sldId="299"/>
            <ac:graphicFrameMk id="14" creationId="{07534742-7501-00E3-EF7A-A466F5C2F6C9}"/>
          </ac:graphicFrameMkLst>
        </pc:graphicFrameChg>
        <pc:graphicFrameChg chg="add mod modGraphic">
          <ac:chgData name="Luke Utah Chandler" userId="S::luc2@nau.edu::b32dd44e-bf4a-4e88-9a62-fa96e32b9133" providerId="AD" clId="Web-{9F212DB1-4B86-1BA5-AE8B-382DA7C4FF6D}" dt="2025-11-04T04:53:00.648" v="65"/>
          <ac:graphicFrameMkLst>
            <pc:docMk/>
            <pc:sldMk cId="142916599" sldId="299"/>
            <ac:graphicFrameMk id="16" creationId="{F8134844-5D13-D771-037F-4E57BDA9FE56}"/>
          </ac:graphicFrameMkLst>
        </pc:graphicFrameChg>
      </pc:sldChg>
    </pc:docChg>
  </pc:docChgLst>
  <pc:docChgLst>
    <pc:chgData name="Ryan Earle Carberry" userId="S::rec334@nau.edu::15f67e07-255b-4a2c-bb09-b493374443b7" providerId="AD" clId="Web-{2AA43DA9-5DC7-8BC1-BC19-61B7B3E4F22A}"/>
    <pc:docChg chg="modSld">
      <pc:chgData name="Ryan Earle Carberry" userId="S::rec334@nau.edu::15f67e07-255b-4a2c-bb09-b493374443b7" providerId="AD" clId="Web-{2AA43DA9-5DC7-8BC1-BC19-61B7B3E4F22A}" dt="2025-11-03T21:59:43.851" v="1" actId="1076"/>
      <pc:docMkLst>
        <pc:docMk/>
      </pc:docMkLst>
      <pc:sldChg chg="modSp">
        <pc:chgData name="Ryan Earle Carberry" userId="S::rec334@nau.edu::15f67e07-255b-4a2c-bb09-b493374443b7" providerId="AD" clId="Web-{2AA43DA9-5DC7-8BC1-BC19-61B7B3E4F22A}" dt="2025-11-03T21:59:43.851" v="1" actId="1076"/>
        <pc:sldMkLst>
          <pc:docMk/>
          <pc:sldMk cId="304945417" sldId="338"/>
        </pc:sldMkLst>
        <pc:spChg chg="mod">
          <ac:chgData name="Ryan Earle Carberry" userId="S::rec334@nau.edu::15f67e07-255b-4a2c-bb09-b493374443b7" providerId="AD" clId="Web-{2AA43DA9-5DC7-8BC1-BC19-61B7B3E4F22A}" dt="2025-11-03T21:59:43.851" v="1" actId="1076"/>
          <ac:spMkLst>
            <pc:docMk/>
            <pc:sldMk cId="304945417" sldId="338"/>
            <ac:spMk id="4" creationId="{C821D360-1CAC-C2E0-945A-786047361DB5}"/>
          </ac:spMkLst>
        </pc:spChg>
      </pc:sldChg>
    </pc:docChg>
  </pc:docChgLst>
  <pc:docChgLst>
    <pc:chgData name="Luke Utah Chandler" userId="S::luc2@nau.edu::b32dd44e-bf4a-4e88-9a62-fa96e32b9133" providerId="AD" clId="Web-{6A89F282-6F5B-F66D-6F71-E6C89DEE3BAB}"/>
    <pc:docChg chg="modSld">
      <pc:chgData name="Luke Utah Chandler" userId="S::luc2@nau.edu::b32dd44e-bf4a-4e88-9a62-fa96e32b9133" providerId="AD" clId="Web-{6A89F282-6F5B-F66D-6F71-E6C89DEE3BAB}" dt="2025-11-04T02:43:01.172" v="13" actId="14100"/>
      <pc:docMkLst>
        <pc:docMk/>
      </pc:docMkLst>
      <pc:sldChg chg="modSp">
        <pc:chgData name="Luke Utah Chandler" userId="S::luc2@nau.edu::b32dd44e-bf4a-4e88-9a62-fa96e32b9133" providerId="AD" clId="Web-{6A89F282-6F5B-F66D-6F71-E6C89DEE3BAB}" dt="2025-11-04T02:42:46.344" v="10" actId="20577"/>
        <pc:sldMkLst>
          <pc:docMk/>
          <pc:sldMk cId="1383159858" sldId="344"/>
        </pc:sldMkLst>
        <pc:spChg chg="mod">
          <ac:chgData name="Luke Utah Chandler" userId="S::luc2@nau.edu::b32dd44e-bf4a-4e88-9a62-fa96e32b9133" providerId="AD" clId="Web-{6A89F282-6F5B-F66D-6F71-E6C89DEE3BAB}" dt="2025-11-04T02:42:46.344" v="10" actId="20577"/>
          <ac:spMkLst>
            <pc:docMk/>
            <pc:sldMk cId="1383159858" sldId="344"/>
            <ac:spMk id="5" creationId="{5FF58CFD-240A-93A8-1861-37358A3AD8B4}"/>
          </ac:spMkLst>
        </pc:spChg>
      </pc:sldChg>
      <pc:sldChg chg="modSp">
        <pc:chgData name="Luke Utah Chandler" userId="S::luc2@nau.edu::b32dd44e-bf4a-4e88-9a62-fa96e32b9133" providerId="AD" clId="Web-{6A89F282-6F5B-F66D-6F71-E6C89DEE3BAB}" dt="2025-11-04T02:43:01.172" v="13" actId="14100"/>
        <pc:sldMkLst>
          <pc:docMk/>
          <pc:sldMk cId="484680152" sldId="348"/>
        </pc:sldMkLst>
      </pc:sldChg>
    </pc:docChg>
  </pc:docChgLst>
  <pc:docChgLst>
    <pc:chgData name="Trey G Cooper" userId="S::tgc48@iris.nau.edu::78cc4a81-38cd-4386-b6de-e92e9478e146" providerId="AD" clId="Web-{6BE2E2B3-4D3E-4D0D-8FF3-C74DCFCEDC38}"/>
    <pc:docChg chg="modSld">
      <pc:chgData name="Trey G Cooper" userId="S::tgc48@iris.nau.edu::78cc4a81-38cd-4386-b6de-e92e9478e146" providerId="AD" clId="Web-{6BE2E2B3-4D3E-4D0D-8FF3-C74DCFCEDC38}" dt="2025-11-03T21:33:47.311" v="4" actId="1076"/>
      <pc:docMkLst>
        <pc:docMk/>
      </pc:docMkLst>
    </pc:docChg>
  </pc:docChgLst>
  <pc:docChgLst>
    <pc:chgData name="Cale" userId="5121ce51-c066-49fc-bfff-e78cf0c397f6" providerId="ADAL" clId="{EF17185E-DEE4-47DD-86E8-051080AFF6F1}"/>
    <pc:docChg chg="custSel addSld modSld">
      <pc:chgData name="Cale" userId="5121ce51-c066-49fc-bfff-e78cf0c397f6" providerId="ADAL" clId="{EF17185E-DEE4-47DD-86E8-051080AFF6F1}" dt="2025-11-04T23:47:15.208" v="76" actId="20577"/>
      <pc:docMkLst>
        <pc:docMk/>
      </pc:docMkLst>
      <pc:sldChg chg="modSp mod">
        <pc:chgData name="Cale" userId="5121ce51-c066-49fc-bfff-e78cf0c397f6" providerId="ADAL" clId="{EF17185E-DEE4-47DD-86E8-051080AFF6F1}" dt="2025-11-04T23:40:31.795" v="17" actId="1076"/>
        <pc:sldMkLst>
          <pc:docMk/>
          <pc:sldMk cId="2221119753" sldId="350"/>
        </pc:sldMkLst>
        <pc:graphicFrameChg chg="mod modGraphic">
          <ac:chgData name="Cale" userId="5121ce51-c066-49fc-bfff-e78cf0c397f6" providerId="ADAL" clId="{EF17185E-DEE4-47DD-86E8-051080AFF6F1}" dt="2025-11-04T23:40:31.795" v="17" actId="1076"/>
          <ac:graphicFrameMkLst>
            <pc:docMk/>
            <pc:sldMk cId="2221119753" sldId="350"/>
            <ac:graphicFrameMk id="10" creationId="{1BFFFBC8-B23A-4E27-F728-BC6FE1FF1F4E}"/>
          </ac:graphicFrameMkLst>
        </pc:graphicFrameChg>
      </pc:sldChg>
      <pc:sldChg chg="modSp mod">
        <pc:chgData name="Cale" userId="5121ce51-c066-49fc-bfff-e78cf0c397f6" providerId="ADAL" clId="{EF17185E-DEE4-47DD-86E8-051080AFF6F1}" dt="2025-11-04T23:40:10.522" v="14" actId="1076"/>
        <pc:sldMkLst>
          <pc:docMk/>
          <pc:sldMk cId="3516806226" sldId="352"/>
        </pc:sldMkLst>
        <pc:graphicFrameChg chg="mod modGraphic">
          <ac:chgData name="Cale" userId="5121ce51-c066-49fc-bfff-e78cf0c397f6" providerId="ADAL" clId="{EF17185E-DEE4-47DD-86E8-051080AFF6F1}" dt="2025-11-04T23:40:10.522" v="14" actId="1076"/>
          <ac:graphicFrameMkLst>
            <pc:docMk/>
            <pc:sldMk cId="3516806226" sldId="352"/>
            <ac:graphicFrameMk id="7" creationId="{AD63463C-140A-0649-42D7-3C3CB618629E}"/>
          </ac:graphicFrameMkLst>
        </pc:graphicFrameChg>
      </pc:sldChg>
      <pc:sldChg chg="modSp mod">
        <pc:chgData name="Cale" userId="5121ce51-c066-49fc-bfff-e78cf0c397f6" providerId="ADAL" clId="{EF17185E-DEE4-47DD-86E8-051080AFF6F1}" dt="2025-11-04T23:41:00.270" v="23" actId="20577"/>
        <pc:sldMkLst>
          <pc:docMk/>
          <pc:sldMk cId="3332146164" sldId="358"/>
        </pc:sldMkLst>
        <pc:spChg chg="mod">
          <ac:chgData name="Cale" userId="5121ce51-c066-49fc-bfff-e78cf0c397f6" providerId="ADAL" clId="{EF17185E-DEE4-47DD-86E8-051080AFF6F1}" dt="2025-11-04T23:41:00.270" v="23" actId="20577"/>
          <ac:spMkLst>
            <pc:docMk/>
            <pc:sldMk cId="3332146164" sldId="358"/>
            <ac:spMk id="5" creationId="{17F9AB73-1107-7BB6-A869-5B60DFA222C7}"/>
          </ac:spMkLst>
        </pc:spChg>
      </pc:sldChg>
      <pc:sldChg chg="addSp modSp mod">
        <pc:chgData name="Cale" userId="5121ce51-c066-49fc-bfff-e78cf0c397f6" providerId="ADAL" clId="{EF17185E-DEE4-47DD-86E8-051080AFF6F1}" dt="2025-11-04T23:38:44.993" v="6" actId="20577"/>
        <pc:sldMkLst>
          <pc:docMk/>
          <pc:sldMk cId="2961338705" sldId="359"/>
        </pc:sldMkLst>
        <pc:spChg chg="mod">
          <ac:chgData name="Cale" userId="5121ce51-c066-49fc-bfff-e78cf0c397f6" providerId="ADAL" clId="{EF17185E-DEE4-47DD-86E8-051080AFF6F1}" dt="2025-11-04T23:38:44.993" v="6" actId="20577"/>
          <ac:spMkLst>
            <pc:docMk/>
            <pc:sldMk cId="2961338705" sldId="359"/>
            <ac:spMk id="4" creationId="{8929572F-9B53-3D9D-6871-CB92153ED5F6}"/>
          </ac:spMkLst>
        </pc:spChg>
        <pc:picChg chg="add mod">
          <ac:chgData name="Cale" userId="5121ce51-c066-49fc-bfff-e78cf0c397f6" providerId="ADAL" clId="{EF17185E-DEE4-47DD-86E8-051080AFF6F1}" dt="2025-11-04T23:38:41.175" v="2" actId="1076"/>
          <ac:picMkLst>
            <pc:docMk/>
            <pc:sldMk cId="2961338705" sldId="359"/>
            <ac:picMk id="5" creationId="{71F82427-C71D-4058-B317-FA8A0DB14536}"/>
          </ac:picMkLst>
        </pc:picChg>
      </pc:sldChg>
      <pc:sldChg chg="modSp mod">
        <pc:chgData name="Cale" userId="5121ce51-c066-49fc-bfff-e78cf0c397f6" providerId="ADAL" clId="{EF17185E-DEE4-47DD-86E8-051080AFF6F1}" dt="2025-11-04T23:38:49.174" v="10" actId="20577"/>
        <pc:sldMkLst>
          <pc:docMk/>
          <pc:sldMk cId="3830176241" sldId="360"/>
        </pc:sldMkLst>
        <pc:spChg chg="mod">
          <ac:chgData name="Cale" userId="5121ce51-c066-49fc-bfff-e78cf0c397f6" providerId="ADAL" clId="{EF17185E-DEE4-47DD-86E8-051080AFF6F1}" dt="2025-11-04T23:38:49.174" v="10" actId="20577"/>
          <ac:spMkLst>
            <pc:docMk/>
            <pc:sldMk cId="3830176241" sldId="360"/>
            <ac:spMk id="4" creationId="{6F2413AD-90F6-D190-EFF1-DCBE108AB514}"/>
          </ac:spMkLst>
        </pc:spChg>
      </pc:sldChg>
      <pc:sldChg chg="addSp delSp modSp add mod setBg delDesignElem">
        <pc:chgData name="Cale" userId="5121ce51-c066-49fc-bfff-e78cf0c397f6" providerId="ADAL" clId="{EF17185E-DEE4-47DD-86E8-051080AFF6F1}" dt="2025-11-04T23:47:15.208" v="76" actId="20577"/>
        <pc:sldMkLst>
          <pc:docMk/>
          <pc:sldMk cId="4202060329" sldId="361"/>
        </pc:sldMkLst>
        <pc:spChg chg="add mod">
          <ac:chgData name="Cale" userId="5121ce51-c066-49fc-bfff-e78cf0c397f6" providerId="ADAL" clId="{EF17185E-DEE4-47DD-86E8-051080AFF6F1}" dt="2025-11-04T23:44:15.088" v="30" actId="478"/>
          <ac:spMkLst>
            <pc:docMk/>
            <pc:sldMk cId="4202060329" sldId="361"/>
            <ac:spMk id="4" creationId="{3C17B42C-F776-49F3-8BA5-42ABE4E91D1A}"/>
          </ac:spMkLst>
        </pc:spChg>
        <pc:spChg chg="mod">
          <ac:chgData name="Cale" userId="5121ce51-c066-49fc-bfff-e78cf0c397f6" providerId="ADAL" clId="{EF17185E-DEE4-47DD-86E8-051080AFF6F1}" dt="2025-11-04T23:47:15.208" v="76" actId="20577"/>
          <ac:spMkLst>
            <pc:docMk/>
            <pc:sldMk cId="4202060329" sldId="361"/>
            <ac:spMk id="5" creationId="{B0ECB56E-6867-716F-6CD5-EC6B39E13477}"/>
          </ac:spMkLst>
        </pc:spChg>
        <pc:picChg chg="add mod">
          <ac:chgData name="Cale" userId="5121ce51-c066-49fc-bfff-e78cf0c397f6" providerId="ADAL" clId="{EF17185E-DEE4-47DD-86E8-051080AFF6F1}" dt="2025-11-04T23:46:32.850" v="64" actId="1076"/>
          <ac:picMkLst>
            <pc:docMk/>
            <pc:sldMk cId="4202060329" sldId="361"/>
            <ac:picMk id="13" creationId="{8BC1202D-0D16-4B2B-9636-F418C6521AED}"/>
          </ac:picMkLst>
        </pc:picChg>
      </pc:sldChg>
      <pc:sldChg chg="addSp delSp modSp add mod setBg delDesignElem">
        <pc:chgData name="Cale" userId="5121ce51-c066-49fc-bfff-e78cf0c397f6" providerId="ADAL" clId="{EF17185E-DEE4-47DD-86E8-051080AFF6F1}" dt="2025-11-04T23:47:11.031" v="72" actId="20577"/>
        <pc:sldMkLst>
          <pc:docMk/>
          <pc:sldMk cId="2061079423" sldId="362"/>
        </pc:sldMkLst>
        <pc:spChg chg="mod">
          <ac:chgData name="Cale" userId="5121ce51-c066-49fc-bfff-e78cf0c397f6" providerId="ADAL" clId="{EF17185E-DEE4-47DD-86E8-051080AFF6F1}" dt="2025-11-04T23:45:04.810" v="53" actId="20577"/>
          <ac:spMkLst>
            <pc:docMk/>
            <pc:sldMk cId="2061079423" sldId="362"/>
            <ac:spMk id="2" creationId="{E06FC277-002D-D81D-2157-3FE7D563A9B7}"/>
          </ac:spMkLst>
        </pc:spChg>
        <pc:spChg chg="mod">
          <ac:chgData name="Cale" userId="5121ce51-c066-49fc-bfff-e78cf0c397f6" providerId="ADAL" clId="{EF17185E-DEE4-47DD-86E8-051080AFF6F1}" dt="2025-11-04T23:47:11.031" v="72" actId="20577"/>
          <ac:spMkLst>
            <pc:docMk/>
            <pc:sldMk cId="2061079423" sldId="362"/>
            <ac:spMk id="5" creationId="{B0ECB56E-6867-716F-6CD5-EC6B39E13477}"/>
          </ac:spMkLst>
        </pc:spChg>
        <pc:picChg chg="add mod">
          <ac:chgData name="Cale" userId="5121ce51-c066-49fc-bfff-e78cf0c397f6" providerId="ADAL" clId="{EF17185E-DEE4-47DD-86E8-051080AFF6F1}" dt="2025-11-04T23:47:08.272" v="68" actId="1076"/>
          <ac:picMkLst>
            <pc:docMk/>
            <pc:sldMk cId="2061079423" sldId="362"/>
            <ac:picMk id="18" creationId="{EEBA8F04-7B86-470B-A799-33377B908EDF}"/>
          </ac:picMkLst>
        </pc:picChg>
      </pc:sldChg>
    </pc:docChg>
  </pc:docChgLst>
  <pc:docChgLst>
    <pc:chgData name="Ryan Earle Carberry" userId="S::rec334@nau.edu::15f67e07-255b-4a2c-bb09-b493374443b7" providerId="AD" clId="Web-{3B8C1001-732B-3305-7193-3D9905A2F915}"/>
    <pc:docChg chg="modSld">
      <pc:chgData name="Ryan Earle Carberry" userId="S::rec334@nau.edu::15f67e07-255b-4a2c-bb09-b493374443b7" providerId="AD" clId="Web-{3B8C1001-732B-3305-7193-3D9905A2F915}" dt="2025-11-23T19:02:43.659" v="1" actId="1076"/>
      <pc:docMkLst>
        <pc:docMk/>
      </pc:docMkLst>
      <pc:sldChg chg="modSp">
        <pc:chgData name="Ryan Earle Carberry" userId="S::rec334@nau.edu::15f67e07-255b-4a2c-bb09-b493374443b7" providerId="AD" clId="Web-{3B8C1001-732B-3305-7193-3D9905A2F915}" dt="2025-11-23T19:02:43.659" v="1" actId="1076"/>
        <pc:sldMkLst>
          <pc:docMk/>
          <pc:sldMk cId="304945417" sldId="338"/>
        </pc:sldMkLst>
        <pc:spChg chg="mod">
          <ac:chgData name="Ryan Earle Carberry" userId="S::rec334@nau.edu::15f67e07-255b-4a2c-bb09-b493374443b7" providerId="AD" clId="Web-{3B8C1001-732B-3305-7193-3D9905A2F915}" dt="2025-11-23T19:02:43.659" v="1" actId="1076"/>
          <ac:spMkLst>
            <pc:docMk/>
            <pc:sldMk cId="304945417" sldId="338"/>
            <ac:spMk id="4" creationId="{C821D360-1CAC-C2E0-945A-786047361DB5}"/>
          </ac:spMkLst>
        </pc:spChg>
      </pc:sldChg>
    </pc:docChg>
  </pc:docChgLst>
  <pc:docChgLst>
    <pc:chgData name="Luke Utah Chandler" userId="S::luc2@nau.edu::b32dd44e-bf4a-4e88-9a62-fa96e32b9133" providerId="AD" clId="Web-{9C8C24F2-CD2D-FED8-F38C-7F82E95A52A8}"/>
    <pc:docChg chg="modSld">
      <pc:chgData name="Luke Utah Chandler" userId="S::luc2@nau.edu::b32dd44e-bf4a-4e88-9a62-fa96e32b9133" providerId="AD" clId="Web-{9C8C24F2-CD2D-FED8-F38C-7F82E95A52A8}" dt="2025-11-04T02:32:17.669" v="35" actId="14100"/>
      <pc:docMkLst>
        <pc:docMk/>
      </pc:docMkLst>
      <pc:sldChg chg="addSp delSp modSp">
        <pc:chgData name="Luke Utah Chandler" userId="S::luc2@nau.edu::b32dd44e-bf4a-4e88-9a62-fa96e32b9133" providerId="AD" clId="Web-{9C8C24F2-CD2D-FED8-F38C-7F82E95A52A8}" dt="2025-11-04T02:32:17.669" v="35" actId="14100"/>
        <pc:sldMkLst>
          <pc:docMk/>
          <pc:sldMk cId="1383159858" sldId="344"/>
        </pc:sldMkLst>
        <pc:spChg chg="mod">
          <ac:chgData name="Luke Utah Chandler" userId="S::luc2@nau.edu::b32dd44e-bf4a-4e88-9a62-fa96e32b9133" providerId="AD" clId="Web-{9C8C24F2-CD2D-FED8-F38C-7F82E95A52A8}" dt="2025-11-04T02:26:42.949" v="28" actId="14100"/>
          <ac:spMkLst>
            <pc:docMk/>
            <pc:sldMk cId="1383159858" sldId="344"/>
            <ac:spMk id="3" creationId="{554CD105-3178-CB5C-27D9-44BA673892F4}"/>
          </ac:spMkLst>
        </pc:spChg>
        <pc:picChg chg="add mod">
          <ac:chgData name="Luke Utah Chandler" userId="S::luc2@nau.edu::b32dd44e-bf4a-4e88-9a62-fa96e32b9133" providerId="AD" clId="Web-{9C8C24F2-CD2D-FED8-F38C-7F82E95A52A8}" dt="2025-11-04T02:32:17.669" v="35" actId="14100"/>
          <ac:picMkLst>
            <pc:docMk/>
            <pc:sldMk cId="1383159858" sldId="344"/>
            <ac:picMk id="8" creationId="{EB42D619-C33D-FAAD-C0AB-675341E77F14}"/>
          </ac:picMkLst>
        </pc:picChg>
      </pc:sldChg>
    </pc:docChg>
  </pc:docChgLst>
  <pc:docChgLst>
    <pc:chgData name="Trey G Cooper" userId="S::tgc48@iris.nau.edu::78cc4a81-38cd-4386-b6de-e92e9478e146" providerId="AD" clId="Web-{2FC37A87-6B58-4599-BA5D-F416627ACDA9}"/>
    <pc:docChg chg="modSld">
      <pc:chgData name="Trey G Cooper" userId="S::tgc48@iris.nau.edu::78cc4a81-38cd-4386-b6de-e92e9478e146" providerId="AD" clId="Web-{2FC37A87-6B58-4599-BA5D-F416627ACDA9}" dt="2025-11-04T23:28:41.552" v="8" actId="1076"/>
      <pc:docMkLst>
        <pc:docMk/>
      </pc:docMkLst>
      <pc:sldChg chg="addSp delSp modSp">
        <pc:chgData name="Trey G Cooper" userId="S::tgc48@iris.nau.edu::78cc4a81-38cd-4386-b6de-e92e9478e146" providerId="AD" clId="Web-{2FC37A87-6B58-4599-BA5D-F416627ACDA9}" dt="2025-11-04T23:28:41.552" v="8" actId="1076"/>
        <pc:sldMkLst>
          <pc:docMk/>
          <pc:sldMk cId="3332146164" sldId="358"/>
        </pc:sldMkLst>
        <pc:picChg chg="add mod">
          <ac:chgData name="Trey G Cooper" userId="S::tgc48@iris.nau.edu::78cc4a81-38cd-4386-b6de-e92e9478e146" providerId="AD" clId="Web-{2FC37A87-6B58-4599-BA5D-F416627ACDA9}" dt="2025-11-04T23:28:41.552" v="8" actId="1076"/>
          <ac:picMkLst>
            <pc:docMk/>
            <pc:sldMk cId="3332146164" sldId="358"/>
            <ac:picMk id="8" creationId="{B904FE43-7F98-2F5C-0A93-7CB58DF6B3E5}"/>
          </ac:picMkLst>
        </pc:picChg>
      </pc:sldChg>
    </pc:docChg>
  </pc:docChgLst>
  <pc:docChgLst>
    <pc:chgData name="Ryan Earle Carberry" userId="S::rec334@nau.edu::15f67e07-255b-4a2c-bb09-b493374443b7" providerId="AD" clId="Web-{1AA76B00-70AC-1746-16B8-A0E72812F20F}"/>
    <pc:docChg chg="modSld">
      <pc:chgData name="Ryan Earle Carberry" userId="S::rec334@nau.edu::15f67e07-255b-4a2c-bb09-b493374443b7" providerId="AD" clId="Web-{1AA76B00-70AC-1746-16B8-A0E72812F20F}" dt="2025-11-04T03:04:46.234" v="7"/>
      <pc:docMkLst>
        <pc:docMk/>
      </pc:docMkLst>
      <pc:sldChg chg="modSp">
        <pc:chgData name="Ryan Earle Carberry" userId="S::rec334@nau.edu::15f67e07-255b-4a2c-bb09-b493374443b7" providerId="AD" clId="Web-{1AA76B00-70AC-1746-16B8-A0E72812F20F}" dt="2025-11-04T03:04:04.603" v="3"/>
        <pc:sldMkLst>
          <pc:docMk/>
          <pc:sldMk cId="2474218808" sldId="336"/>
        </pc:sldMkLst>
        <pc:picChg chg="mod modCrop">
          <ac:chgData name="Ryan Earle Carberry" userId="S::rec334@nau.edu::15f67e07-255b-4a2c-bb09-b493374443b7" providerId="AD" clId="Web-{1AA76B00-70AC-1746-16B8-A0E72812F20F}" dt="2025-11-04T03:04:04.603" v="3"/>
          <ac:picMkLst>
            <pc:docMk/>
            <pc:sldMk cId="2474218808" sldId="336"/>
            <ac:picMk id="11" creationId="{2CE7B263-B081-6707-B681-7AB1BE592910}"/>
          </ac:picMkLst>
        </pc:picChg>
      </pc:sldChg>
      <pc:sldChg chg="modSp">
        <pc:chgData name="Ryan Earle Carberry" userId="S::rec334@nau.edu::15f67e07-255b-4a2c-bb09-b493374443b7" providerId="AD" clId="Web-{1AA76B00-70AC-1746-16B8-A0E72812F20F}" dt="2025-11-04T03:04:46.234" v="7"/>
        <pc:sldMkLst>
          <pc:docMk/>
          <pc:sldMk cId="3516806226" sldId="352"/>
        </pc:sldMkLst>
        <pc:graphicFrameChg chg="modGraphic">
          <ac:chgData name="Ryan Earle Carberry" userId="S::rec334@nau.edu::15f67e07-255b-4a2c-bb09-b493374443b7" providerId="AD" clId="Web-{1AA76B00-70AC-1746-16B8-A0E72812F20F}" dt="2025-11-04T03:04:46.234" v="7"/>
          <ac:graphicFrameMkLst>
            <pc:docMk/>
            <pc:sldMk cId="3516806226" sldId="352"/>
            <ac:graphicFrameMk id="7" creationId="{AD63463C-140A-0649-42D7-3C3CB618629E}"/>
          </ac:graphicFrameMkLst>
        </pc:graphicFrameChg>
      </pc:sldChg>
    </pc:docChg>
  </pc:docChgLst>
  <pc:docChgLst>
    <pc:chgData name="Trey G Cooper" userId="S::tgc48@iris.nau.edu::78cc4a81-38cd-4386-b6de-e92e9478e146" providerId="AD" clId="Web-{A129C58E-3FFA-4071-85CC-356E889E1369}"/>
    <pc:docChg chg="addSld delSld modSld">
      <pc:chgData name="Trey G Cooper" userId="S::tgc48@iris.nau.edu::78cc4a81-38cd-4386-b6de-e92e9478e146" providerId="AD" clId="Web-{A129C58E-3FFA-4071-85CC-356E889E1369}" dt="2025-11-04T21:06:39.518" v="411" actId="1076"/>
      <pc:docMkLst>
        <pc:docMk/>
      </pc:docMkLst>
      <pc:sldChg chg="modNotes">
        <pc:chgData name="Trey G Cooper" userId="S::tgc48@iris.nau.edu::78cc4a81-38cd-4386-b6de-e92e9478e146" providerId="AD" clId="Web-{A129C58E-3FFA-4071-85CC-356E889E1369}" dt="2025-11-04T20:36:11.261" v="304"/>
        <pc:sldMkLst>
          <pc:docMk/>
          <pc:sldMk cId="2221119753" sldId="350"/>
        </pc:sldMkLst>
      </pc:sldChg>
      <pc:sldChg chg="addSp delSp modSp add replId">
        <pc:chgData name="Trey G Cooper" userId="S::tgc48@iris.nau.edu::78cc4a81-38cd-4386-b6de-e92e9478e146" providerId="AD" clId="Web-{A129C58E-3FFA-4071-85CC-356E889E1369}" dt="2025-11-04T21:06:39.518" v="411" actId="1076"/>
        <pc:sldMkLst>
          <pc:docMk/>
          <pc:sldMk cId="3332146164" sldId="358"/>
        </pc:sldMkLst>
        <pc:spChg chg="mod">
          <ac:chgData name="Trey G Cooper" userId="S::tgc48@iris.nau.edu::78cc4a81-38cd-4386-b6de-e92e9478e146" providerId="AD" clId="Web-{A129C58E-3FFA-4071-85CC-356E889E1369}" dt="2025-11-04T20:55:04.202" v="311" actId="20577"/>
          <ac:spMkLst>
            <pc:docMk/>
            <pc:sldMk cId="3332146164" sldId="358"/>
            <ac:spMk id="2" creationId="{79407C17-47E1-5D71-B995-8EB7E870C7C6}"/>
          </ac:spMkLst>
        </pc:spChg>
        <pc:spChg chg="mod">
          <ac:chgData name="Trey G Cooper" userId="S::tgc48@iris.nau.edu::78cc4a81-38cd-4386-b6de-e92e9478e146" providerId="AD" clId="Web-{A129C58E-3FFA-4071-85CC-356E889E1369}" dt="2025-11-04T21:04:46.331" v="409" actId="20577"/>
          <ac:spMkLst>
            <pc:docMk/>
            <pc:sldMk cId="3332146164" sldId="358"/>
            <ac:spMk id="3" creationId="{E597DAA2-17FA-1AD3-3CC6-16D298CFEAD5}"/>
          </ac:spMkLst>
        </pc:spChg>
      </pc:sldChg>
    </pc:docChg>
  </pc:docChgLst>
  <pc:docChgLst>
    <pc:chgData name="Ryan Earle Carberry" userId="S::rec334@nau.edu::15f67e07-255b-4a2c-bb09-b493374443b7" providerId="AD" clId="Web-{7FCA0571-D71F-F8AD-C527-D89149670485}"/>
    <pc:docChg chg="delSld modSld">
      <pc:chgData name="Ryan Earle Carberry" userId="S::rec334@nau.edu::15f67e07-255b-4a2c-bb09-b493374443b7" providerId="AD" clId="Web-{7FCA0571-D71F-F8AD-C527-D89149670485}" dt="2025-11-04T15:50:56.418" v="66" actId="14100"/>
      <pc:docMkLst>
        <pc:docMk/>
      </pc:docMkLst>
      <pc:sldChg chg="modSp">
        <pc:chgData name="Ryan Earle Carberry" userId="S::rec334@nau.edu::15f67e07-255b-4a2c-bb09-b493374443b7" providerId="AD" clId="Web-{7FCA0571-D71F-F8AD-C527-D89149670485}" dt="2025-11-04T15:14:04.609" v="60" actId="14100"/>
        <pc:sldMkLst>
          <pc:docMk/>
          <pc:sldMk cId="3478802049" sldId="258"/>
        </pc:sldMkLst>
        <pc:spChg chg="mod">
          <ac:chgData name="Ryan Earle Carberry" userId="S::rec334@nau.edu::15f67e07-255b-4a2c-bb09-b493374443b7" providerId="AD" clId="Web-{7FCA0571-D71F-F8AD-C527-D89149670485}" dt="2025-11-04T15:14:04.609" v="60" actId="14100"/>
          <ac:spMkLst>
            <pc:docMk/>
            <pc:sldMk cId="3478802049" sldId="258"/>
            <ac:spMk id="3" creationId="{C3808B34-B1BC-E41E-1FD4-E6167E72CFCA}"/>
          </ac:spMkLst>
        </pc:spChg>
        <pc:picChg chg="mod">
          <ac:chgData name="Ryan Earle Carberry" userId="S::rec334@nau.edu::15f67e07-255b-4a2c-bb09-b493374443b7" providerId="AD" clId="Web-{7FCA0571-D71F-F8AD-C527-D89149670485}" dt="2025-11-04T15:14:02.453" v="59" actId="1076"/>
          <ac:picMkLst>
            <pc:docMk/>
            <pc:sldMk cId="3478802049" sldId="258"/>
            <ac:picMk id="6" creationId="{34936D93-8C71-D0BB-B692-45B0573DA765}"/>
          </ac:picMkLst>
        </pc:picChg>
      </pc:sldChg>
      <pc:sldChg chg="addSp delSp modSp">
        <pc:chgData name="Ryan Earle Carberry" userId="S::rec334@nau.edu::15f67e07-255b-4a2c-bb09-b493374443b7" providerId="AD" clId="Web-{7FCA0571-D71F-F8AD-C527-D89149670485}" dt="2025-11-04T15:50:56.418" v="66" actId="14100"/>
        <pc:sldMkLst>
          <pc:docMk/>
          <pc:sldMk cId="1192651923" sldId="325"/>
        </pc:sldMkLst>
      </pc:sldChg>
      <pc:sldChg chg="modSp">
        <pc:chgData name="Ryan Earle Carberry" userId="S::rec334@nau.edu::15f67e07-255b-4a2c-bb09-b493374443b7" providerId="AD" clId="Web-{7FCA0571-D71F-F8AD-C527-D89149670485}" dt="2025-11-04T13:17:44.186" v="6" actId="20577"/>
        <pc:sldMkLst>
          <pc:docMk/>
          <pc:sldMk cId="128935087" sldId="343"/>
        </pc:sldMkLst>
        <pc:spChg chg="mod">
          <ac:chgData name="Ryan Earle Carberry" userId="S::rec334@nau.edu::15f67e07-255b-4a2c-bb09-b493374443b7" providerId="AD" clId="Web-{7FCA0571-D71F-F8AD-C527-D89149670485}" dt="2025-11-04T13:17:44.186" v="6" actId="20577"/>
          <ac:spMkLst>
            <pc:docMk/>
            <pc:sldMk cId="128935087" sldId="343"/>
            <ac:spMk id="3" creationId="{696610E4-B1C5-85CE-7E91-835AF6A12F96}"/>
          </ac:spMkLst>
        </pc:spChg>
      </pc:sldChg>
      <pc:sldChg chg="modSp">
        <pc:chgData name="Ryan Earle Carberry" userId="S::rec334@nau.edu::15f67e07-255b-4a2c-bb09-b493374443b7" providerId="AD" clId="Web-{7FCA0571-D71F-F8AD-C527-D89149670485}" dt="2025-11-04T13:33:46.943" v="21" actId="20577"/>
        <pc:sldMkLst>
          <pc:docMk/>
          <pc:sldMk cId="2221119753" sldId="350"/>
        </pc:sldMkLst>
        <pc:spChg chg="mod">
          <ac:chgData name="Ryan Earle Carberry" userId="S::rec334@nau.edu::15f67e07-255b-4a2c-bb09-b493374443b7" providerId="AD" clId="Web-{7FCA0571-D71F-F8AD-C527-D89149670485}" dt="2025-11-04T13:33:46.943" v="21" actId="20577"/>
          <ac:spMkLst>
            <pc:docMk/>
            <pc:sldMk cId="2221119753" sldId="350"/>
            <ac:spMk id="4" creationId="{49E813F5-DA9C-AD14-C52C-C8AC05C20000}"/>
          </ac:spMkLst>
        </pc:spChg>
      </pc:sldChg>
      <pc:sldChg chg="modSp">
        <pc:chgData name="Ryan Earle Carberry" userId="S::rec334@nau.edu::15f67e07-255b-4a2c-bb09-b493374443b7" providerId="AD" clId="Web-{7FCA0571-D71F-F8AD-C527-D89149670485}" dt="2025-11-04T13:33:52.286" v="22" actId="20577"/>
        <pc:sldMkLst>
          <pc:docMk/>
          <pc:sldMk cId="488425769" sldId="351"/>
        </pc:sldMkLst>
        <pc:spChg chg="mod">
          <ac:chgData name="Ryan Earle Carberry" userId="S::rec334@nau.edu::15f67e07-255b-4a2c-bb09-b493374443b7" providerId="AD" clId="Web-{7FCA0571-D71F-F8AD-C527-D89149670485}" dt="2025-11-04T13:33:52.286" v="22" actId="20577"/>
          <ac:spMkLst>
            <pc:docMk/>
            <pc:sldMk cId="488425769" sldId="351"/>
            <ac:spMk id="4" creationId="{C84A9327-87CD-CE7A-B21A-FE0713117A2C}"/>
          </ac:spMkLst>
        </pc:spChg>
      </pc:sldChg>
      <pc:sldChg chg="modSp">
        <pc:chgData name="Ryan Earle Carberry" userId="S::rec334@nau.edu::15f67e07-255b-4a2c-bb09-b493374443b7" providerId="AD" clId="Web-{7FCA0571-D71F-F8AD-C527-D89149670485}" dt="2025-11-04T13:35:13.067" v="41" actId="1076"/>
        <pc:sldMkLst>
          <pc:docMk/>
          <pc:sldMk cId="3516806226" sldId="352"/>
        </pc:sldMkLst>
        <pc:spChg chg="mod">
          <ac:chgData name="Ryan Earle Carberry" userId="S::rec334@nau.edu::15f67e07-255b-4a2c-bb09-b493374443b7" providerId="AD" clId="Web-{7FCA0571-D71F-F8AD-C527-D89149670485}" dt="2025-11-04T13:34:33.989" v="30" actId="20577"/>
          <ac:spMkLst>
            <pc:docMk/>
            <pc:sldMk cId="3516806226" sldId="352"/>
            <ac:spMk id="4" creationId="{3FA4A87F-8363-DFEF-5720-6B38D52F7021}"/>
          </ac:spMkLst>
        </pc:spChg>
        <pc:graphicFrameChg chg="mod modGraphic">
          <ac:chgData name="Ryan Earle Carberry" userId="S::rec334@nau.edu::15f67e07-255b-4a2c-bb09-b493374443b7" providerId="AD" clId="Web-{7FCA0571-D71F-F8AD-C527-D89149670485}" dt="2025-11-04T13:35:13.067" v="41" actId="1076"/>
          <ac:graphicFrameMkLst>
            <pc:docMk/>
            <pc:sldMk cId="3516806226" sldId="352"/>
            <ac:graphicFrameMk id="7" creationId="{AD63463C-140A-0649-42D7-3C3CB618629E}"/>
          </ac:graphicFrameMkLst>
        </pc:graphicFrameChg>
      </pc:sldChg>
      <pc:sldChg chg="addSp delSp modSp">
        <pc:chgData name="Ryan Earle Carberry" userId="S::rec334@nau.edu::15f67e07-255b-4a2c-bb09-b493374443b7" providerId="AD" clId="Web-{7FCA0571-D71F-F8AD-C527-D89149670485}" dt="2025-11-04T13:33:21.787" v="20"/>
        <pc:sldMkLst>
          <pc:docMk/>
          <pc:sldMk cId="208062168" sldId="354"/>
        </pc:sldMkLst>
      </pc:sldChg>
    </pc:docChg>
  </pc:docChgLst>
  <pc:docChgLst>
    <pc:chgData name="Ryan Earle Carberry" userId="S::rec334@nau.edu::15f67e07-255b-4a2c-bb09-b493374443b7" providerId="AD" clId="Web-{52B0728D-54CE-D3C2-73CE-B766D51F487F}"/>
    <pc:docChg chg="modSld">
      <pc:chgData name="Ryan Earle Carberry" userId="S::rec334@nau.edu::15f67e07-255b-4a2c-bb09-b493374443b7" providerId="AD" clId="Web-{52B0728D-54CE-D3C2-73CE-B766D51F487F}" dt="2025-11-05T00:09:30.862" v="16" actId="20577"/>
      <pc:docMkLst>
        <pc:docMk/>
      </pc:docMkLst>
      <pc:sldChg chg="addSp delSp modSp">
        <pc:chgData name="Ryan Earle Carberry" userId="S::rec334@nau.edu::15f67e07-255b-4a2c-bb09-b493374443b7" providerId="AD" clId="Web-{52B0728D-54CE-D3C2-73CE-B766D51F487F}" dt="2025-11-04T23:53:21.110" v="13" actId="1076"/>
        <pc:sldMkLst>
          <pc:docMk/>
          <pc:sldMk cId="1192651923" sldId="325"/>
        </pc:sldMkLst>
        <pc:spChg chg="mod">
          <ac:chgData name="Ryan Earle Carberry" userId="S::rec334@nau.edu::15f67e07-255b-4a2c-bb09-b493374443b7" providerId="AD" clId="Web-{52B0728D-54CE-D3C2-73CE-B766D51F487F}" dt="2025-11-04T23:48:41.713" v="9" actId="20577"/>
          <ac:spMkLst>
            <pc:docMk/>
            <pc:sldMk cId="1192651923" sldId="325"/>
            <ac:spMk id="5" creationId="{1FADC6DD-DC90-68DC-E550-A3D84F3835D3}"/>
          </ac:spMkLst>
        </pc:spChg>
        <pc:picChg chg="add mod ord">
          <ac:chgData name="Ryan Earle Carberry" userId="S::rec334@nau.edu::15f67e07-255b-4a2c-bb09-b493374443b7" providerId="AD" clId="Web-{52B0728D-54CE-D3C2-73CE-B766D51F487F}" dt="2025-11-04T23:53:21.110" v="13" actId="1076"/>
          <ac:picMkLst>
            <pc:docMk/>
            <pc:sldMk cId="1192651923" sldId="325"/>
            <ac:picMk id="8" creationId="{667651CC-838D-1AB9-7398-B76153BF2C9F}"/>
          </ac:picMkLst>
        </pc:picChg>
      </pc:sldChg>
      <pc:sldChg chg="modSp">
        <pc:chgData name="Ryan Earle Carberry" userId="S::rec334@nau.edu::15f67e07-255b-4a2c-bb09-b493374443b7" providerId="AD" clId="Web-{52B0728D-54CE-D3C2-73CE-B766D51F487F}" dt="2025-11-05T00:09:25.564" v="15" actId="20577"/>
        <pc:sldMkLst>
          <pc:docMk/>
          <pc:sldMk cId="488425769" sldId="351"/>
        </pc:sldMkLst>
        <pc:spChg chg="mod">
          <ac:chgData name="Ryan Earle Carberry" userId="S::rec334@nau.edu::15f67e07-255b-4a2c-bb09-b493374443b7" providerId="AD" clId="Web-{52B0728D-54CE-D3C2-73CE-B766D51F487F}" dt="2025-11-05T00:09:25.564" v="15" actId="20577"/>
          <ac:spMkLst>
            <pc:docMk/>
            <pc:sldMk cId="488425769" sldId="351"/>
            <ac:spMk id="2" creationId="{D26C3C7B-904B-77D7-7E60-F7062A80345D}"/>
          </ac:spMkLst>
        </pc:spChg>
      </pc:sldChg>
      <pc:sldChg chg="modSp">
        <pc:chgData name="Ryan Earle Carberry" userId="S::rec334@nau.edu::15f67e07-255b-4a2c-bb09-b493374443b7" providerId="AD" clId="Web-{52B0728D-54CE-D3C2-73CE-B766D51F487F}" dt="2025-11-05T00:09:30.862" v="16" actId="20577"/>
        <pc:sldMkLst>
          <pc:docMk/>
          <pc:sldMk cId="3516806226" sldId="352"/>
        </pc:sldMkLst>
        <pc:spChg chg="mod">
          <ac:chgData name="Ryan Earle Carberry" userId="S::rec334@nau.edu::15f67e07-255b-4a2c-bb09-b493374443b7" providerId="AD" clId="Web-{52B0728D-54CE-D3C2-73CE-B766D51F487F}" dt="2025-11-05T00:09:30.862" v="16" actId="20577"/>
          <ac:spMkLst>
            <pc:docMk/>
            <pc:sldMk cId="3516806226" sldId="352"/>
            <ac:spMk id="2" creationId="{025BA4D0-FEE6-6002-A396-CD6524A76EA2}"/>
          </ac:spMkLst>
        </pc:spChg>
      </pc:sldChg>
      <pc:sldChg chg="modSp">
        <pc:chgData name="Ryan Earle Carberry" userId="S::rec334@nau.edu::15f67e07-255b-4a2c-bb09-b493374443b7" providerId="AD" clId="Web-{52B0728D-54CE-D3C2-73CE-B766D51F487F}" dt="2025-11-04T23:31:56.506" v="4" actId="20577"/>
        <pc:sldMkLst>
          <pc:docMk/>
          <pc:sldMk cId="3822717403" sldId="356"/>
        </pc:sldMkLst>
        <pc:spChg chg="mod">
          <ac:chgData name="Ryan Earle Carberry" userId="S::rec334@nau.edu::15f67e07-255b-4a2c-bb09-b493374443b7" providerId="AD" clId="Web-{52B0728D-54CE-D3C2-73CE-B766D51F487F}" dt="2025-11-04T23:31:56.506" v="4" actId="20577"/>
          <ac:spMkLst>
            <pc:docMk/>
            <pc:sldMk cId="3822717403" sldId="356"/>
            <ac:spMk id="5" creationId="{D1398751-85C7-16F8-B5AD-EC9BC4F491BB}"/>
          </ac:spMkLst>
        </pc:spChg>
      </pc:sldChg>
      <pc:sldChg chg="modSp">
        <pc:chgData name="Ryan Earle Carberry" userId="S::rec334@nau.edu::15f67e07-255b-4a2c-bb09-b493374443b7" providerId="AD" clId="Web-{52B0728D-54CE-D3C2-73CE-B766D51F487F}" dt="2025-11-05T00:03:45.576" v="14" actId="20577"/>
        <pc:sldMkLst>
          <pc:docMk/>
          <pc:sldMk cId="4202060329" sldId="361"/>
        </pc:sldMkLst>
        <pc:spChg chg="mod">
          <ac:chgData name="Ryan Earle Carberry" userId="S::rec334@nau.edu::15f67e07-255b-4a2c-bb09-b493374443b7" providerId="AD" clId="Web-{52B0728D-54CE-D3C2-73CE-B766D51F487F}" dt="2025-11-05T00:03:45.576" v="14" actId="20577"/>
          <ac:spMkLst>
            <pc:docMk/>
            <pc:sldMk cId="4202060329" sldId="361"/>
            <ac:spMk id="2" creationId="{E06FC277-002D-D81D-2157-3FE7D563A9B7}"/>
          </ac:spMkLst>
        </pc:spChg>
      </pc:sldChg>
    </pc:docChg>
  </pc:docChgLst>
  <pc:docChgLst>
    <pc:chgData name="Ryan Earle Carberry" userId="S::rec334@nau.edu::15f67e07-255b-4a2c-bb09-b493374443b7" providerId="AD" clId="Web-{AB4E9D56-B206-536C-D977-6C16D58082C4}"/>
    <pc:docChg chg="addSld delSld modSld">
      <pc:chgData name="Ryan Earle Carberry" userId="S::rec334@nau.edu::15f67e07-255b-4a2c-bb09-b493374443b7" providerId="AD" clId="Web-{AB4E9D56-B206-536C-D977-6C16D58082C4}" dt="2025-10-28T22:33:52.793" v="132" actId="20577"/>
      <pc:docMkLst>
        <pc:docMk/>
      </pc:docMkLst>
      <pc:sldChg chg="modSp add replId">
        <pc:chgData name="Ryan Earle Carberry" userId="S::rec334@nau.edu::15f67e07-255b-4a2c-bb09-b493374443b7" providerId="AD" clId="Web-{AB4E9D56-B206-536C-D977-6C16D58082C4}" dt="2025-10-28T22:01:39.199" v="19" actId="20577"/>
        <pc:sldMkLst>
          <pc:docMk/>
          <pc:sldMk cId="1192651923" sldId="325"/>
        </pc:sldMkLst>
        <pc:spChg chg="mod">
          <ac:chgData name="Ryan Earle Carberry" userId="S::rec334@nau.edu::15f67e07-255b-4a2c-bb09-b493374443b7" providerId="AD" clId="Web-{AB4E9D56-B206-536C-D977-6C16D58082C4}" dt="2025-10-28T22:01:15.215" v="11" actId="20577"/>
          <ac:spMkLst>
            <pc:docMk/>
            <pc:sldMk cId="1192651923" sldId="325"/>
            <ac:spMk id="2" creationId="{955D0C47-DBBE-8677-BAF6-0D39DEFADDBA}"/>
          </ac:spMkLst>
        </pc:spChg>
      </pc:sldChg>
      <pc:sldChg chg="modSp add replId">
        <pc:chgData name="Ryan Earle Carberry" userId="S::rec334@nau.edu::15f67e07-255b-4a2c-bb09-b493374443b7" providerId="AD" clId="Web-{AB4E9D56-B206-536C-D977-6C16D58082C4}" dt="2025-10-28T22:33:52.793" v="132" actId="20577"/>
        <pc:sldMkLst>
          <pc:docMk/>
          <pc:sldMk cId="4173664414" sldId="328"/>
        </pc:sldMkLst>
        <pc:spChg chg="mod">
          <ac:chgData name="Ryan Earle Carberry" userId="S::rec334@nau.edu::15f67e07-255b-4a2c-bb09-b493374443b7" providerId="AD" clId="Web-{AB4E9D56-B206-536C-D977-6C16D58082C4}" dt="2025-10-28T22:03:10.512" v="54" actId="20577"/>
          <ac:spMkLst>
            <pc:docMk/>
            <pc:sldMk cId="4173664414" sldId="328"/>
            <ac:spMk id="2" creationId="{708BB7CD-9F6B-E8ED-40D5-413F00AC03D7}"/>
          </ac:spMkLst>
        </pc:spChg>
      </pc:sldChg>
    </pc:docChg>
  </pc:docChgLst>
  <pc:docChgLst>
    <pc:chgData name="Trey G Cooper" userId="S::tgc48@iris.nau.edu::78cc4a81-38cd-4386-b6de-e92e9478e146" providerId="AD" clId="Web-{F3B9E989-2065-4105-8CDD-1023EC027642}"/>
    <pc:docChg chg="delSld modSld">
      <pc:chgData name="Trey G Cooper" userId="S::tgc48@iris.nau.edu::78cc4a81-38cd-4386-b6de-e92e9478e146" providerId="AD" clId="Web-{F3B9E989-2065-4105-8CDD-1023EC027642}" dt="2025-11-04T08:34:53.049" v="52"/>
      <pc:docMkLst>
        <pc:docMk/>
      </pc:docMkLst>
      <pc:sldChg chg="modNotes">
        <pc:chgData name="Trey G Cooper" userId="S::tgc48@iris.nau.edu::78cc4a81-38cd-4386-b6de-e92e9478e146" providerId="AD" clId="Web-{F3B9E989-2065-4105-8CDD-1023EC027642}" dt="2025-11-04T08:34:53.049" v="52"/>
        <pc:sldMkLst>
          <pc:docMk/>
          <pc:sldMk cId="4173664414" sldId="328"/>
        </pc:sldMkLst>
      </pc:sldChg>
    </pc:docChg>
  </pc:docChgLst>
  <pc:docChgLst>
    <pc:chgData name="Cale L Hines" userId="S::clh646@nau.edu::5121ce51-c066-49fc-bfff-e78cf0c397f6" providerId="AD" clId="Web-{35E3E67F-A63E-9AF3-1730-D343A358DDC0}"/>
    <pc:docChg chg="addSld delSld modSld">
      <pc:chgData name="Cale L Hines" userId="S::clh646@nau.edu::5121ce51-c066-49fc-bfff-e78cf0c397f6" providerId="AD" clId="Web-{35E3E67F-A63E-9AF3-1730-D343A358DDC0}" dt="2025-11-04T03:02:56.937" v="364" actId="1076"/>
      <pc:docMkLst>
        <pc:docMk/>
      </pc:docMkLst>
      <pc:sldChg chg="add del">
        <pc:chgData name="Cale L Hines" userId="S::clh646@nau.edu::5121ce51-c066-49fc-bfff-e78cf0c397f6" providerId="AD" clId="Web-{35E3E67F-A63E-9AF3-1730-D343A358DDC0}" dt="2025-11-03T23:08:22.567" v="82"/>
        <pc:sldMkLst>
          <pc:docMk/>
          <pc:sldMk cId="3379902798" sldId="332"/>
        </pc:sldMkLst>
      </pc:sldChg>
      <pc:sldChg chg="modSp add replId">
        <pc:chgData name="Cale L Hines" userId="S::clh646@nau.edu::5121ce51-c066-49fc-bfff-e78cf0c397f6" providerId="AD" clId="Web-{35E3E67F-A63E-9AF3-1730-D343A358DDC0}" dt="2025-11-03T23:08:52.321" v="92" actId="20577"/>
        <pc:sldMkLst>
          <pc:docMk/>
          <pc:sldMk cId="128935087" sldId="343"/>
        </pc:sldMkLst>
        <pc:spChg chg="mod">
          <ac:chgData name="Cale L Hines" userId="S::clh646@nau.edu::5121ce51-c066-49fc-bfff-e78cf0c397f6" providerId="AD" clId="Web-{35E3E67F-A63E-9AF3-1730-D343A358DDC0}" dt="2025-11-03T23:08:52.321" v="92" actId="20577"/>
          <ac:spMkLst>
            <pc:docMk/>
            <pc:sldMk cId="128935087" sldId="343"/>
            <ac:spMk id="2" creationId="{12BC5073-42F1-C697-9235-01C32A8A8041}"/>
          </ac:spMkLst>
        </pc:spChg>
      </pc:sldChg>
      <pc:sldChg chg="modSp add replId">
        <pc:chgData name="Cale L Hines" userId="S::clh646@nau.edu::5121ce51-c066-49fc-bfff-e78cf0c397f6" providerId="AD" clId="Web-{35E3E67F-A63E-9AF3-1730-D343A358DDC0}" dt="2025-11-03T23:09:13.840" v="100" actId="20577"/>
        <pc:sldMkLst>
          <pc:docMk/>
          <pc:sldMk cId="1383159858" sldId="344"/>
        </pc:sldMkLst>
        <pc:spChg chg="mod">
          <ac:chgData name="Cale L Hines" userId="S::clh646@nau.edu::5121ce51-c066-49fc-bfff-e78cf0c397f6" providerId="AD" clId="Web-{35E3E67F-A63E-9AF3-1730-D343A358DDC0}" dt="2025-11-03T23:09:13.840" v="100" actId="20577"/>
          <ac:spMkLst>
            <pc:docMk/>
            <pc:sldMk cId="1383159858" sldId="344"/>
            <ac:spMk id="2" creationId="{D183C133-779C-B7D2-55D1-BA09818F3022}"/>
          </ac:spMkLst>
        </pc:spChg>
      </pc:sldChg>
      <pc:sldChg chg="modSp add replId">
        <pc:chgData name="Cale L Hines" userId="S::clh646@nau.edu::5121ce51-c066-49fc-bfff-e78cf0c397f6" providerId="AD" clId="Web-{35E3E67F-A63E-9AF3-1730-D343A358DDC0}" dt="2025-11-03T23:09:23.685" v="104" actId="20577"/>
        <pc:sldMkLst>
          <pc:docMk/>
          <pc:sldMk cId="2343289259" sldId="345"/>
        </pc:sldMkLst>
        <pc:spChg chg="mod">
          <ac:chgData name="Cale L Hines" userId="S::clh646@nau.edu::5121ce51-c066-49fc-bfff-e78cf0c397f6" providerId="AD" clId="Web-{35E3E67F-A63E-9AF3-1730-D343A358DDC0}" dt="2025-11-03T23:09:23.685" v="104" actId="20577"/>
          <ac:spMkLst>
            <pc:docMk/>
            <pc:sldMk cId="2343289259" sldId="345"/>
            <ac:spMk id="2" creationId="{1CD91A57-E961-0EA3-2D63-5DBFEB595E6B}"/>
          </ac:spMkLst>
        </pc:spChg>
      </pc:sldChg>
      <pc:sldChg chg="modSp">
        <pc:chgData name="Cale L Hines" userId="S::clh646@nau.edu::5121ce51-c066-49fc-bfff-e78cf0c397f6" providerId="AD" clId="Web-{35E3E67F-A63E-9AF3-1730-D343A358DDC0}" dt="2025-11-04T01:39:40.865" v="271" actId="20577"/>
        <pc:sldMkLst>
          <pc:docMk/>
          <pc:sldMk cId="1011603947" sldId="346"/>
        </pc:sldMkLst>
        <pc:spChg chg="mod">
          <ac:chgData name="Cale L Hines" userId="S::clh646@nau.edu::5121ce51-c066-49fc-bfff-e78cf0c397f6" providerId="AD" clId="Web-{35E3E67F-A63E-9AF3-1730-D343A358DDC0}" dt="2025-11-04T01:39:40.865" v="271" actId="20577"/>
          <ac:spMkLst>
            <pc:docMk/>
            <pc:sldMk cId="1011603947" sldId="346"/>
            <ac:spMk id="8" creationId="{AD05FD9D-4E0C-7D05-64B3-7BA733F08E83}"/>
          </ac:spMkLst>
        </pc:spChg>
        <pc:picChg chg="mod modCrop">
          <ac:chgData name="Cale L Hines" userId="S::clh646@nau.edu::5121ce51-c066-49fc-bfff-e78cf0c397f6" providerId="AD" clId="Web-{35E3E67F-A63E-9AF3-1730-D343A358DDC0}" dt="2025-11-04T01:39:27.802" v="265" actId="14100"/>
          <ac:picMkLst>
            <pc:docMk/>
            <pc:sldMk cId="1011603947" sldId="346"/>
            <ac:picMk id="4" creationId="{7C019521-FECF-67AD-75B7-5289E67B3E1A}"/>
          </ac:picMkLst>
        </pc:picChg>
      </pc:sldChg>
      <pc:sldChg chg="addSp delSp modSp add replId">
        <pc:chgData name="Cale L Hines" userId="S::clh646@nau.edu::5121ce51-c066-49fc-bfff-e78cf0c397f6" providerId="AD" clId="Web-{35E3E67F-A63E-9AF3-1730-D343A358DDC0}" dt="2025-11-04T03:02:56.937" v="364" actId="1076"/>
        <pc:sldMkLst>
          <pc:docMk/>
          <pc:sldMk cId="484680152" sldId="348"/>
        </pc:sldMkLst>
        <pc:spChg chg="mod">
          <ac:chgData name="Cale L Hines" userId="S::clh646@nau.edu::5121ce51-c066-49fc-bfff-e78cf0c397f6" providerId="AD" clId="Web-{35E3E67F-A63E-9AF3-1730-D343A358DDC0}" dt="2025-11-04T00:55:13.789" v="123" actId="20577"/>
          <ac:spMkLst>
            <pc:docMk/>
            <pc:sldMk cId="484680152" sldId="348"/>
            <ac:spMk id="2" creationId="{9BFE0622-E16A-F797-AF54-3EE1C88BD0D1}"/>
          </ac:spMkLst>
        </pc:spChg>
        <pc:spChg chg="mod ord">
          <ac:chgData name="Cale L Hines" userId="S::clh646@nau.edu::5121ce51-c066-49fc-bfff-e78cf0c397f6" providerId="AD" clId="Web-{35E3E67F-A63E-9AF3-1730-D343A358DDC0}" dt="2025-11-04T00:59:19.832" v="261"/>
          <ac:spMkLst>
            <pc:docMk/>
            <pc:sldMk cId="484680152" sldId="348"/>
            <ac:spMk id="3" creationId="{1AF8F0E5-AB64-F207-4171-320CDED25D29}"/>
          </ac:spMkLst>
        </pc:spChg>
        <pc:picChg chg="add mod">
          <ac:chgData name="Cale L Hines" userId="S::clh646@nau.edu::5121ce51-c066-49fc-bfff-e78cf0c397f6" providerId="AD" clId="Web-{35E3E67F-A63E-9AF3-1730-D343A358DDC0}" dt="2025-11-04T03:02:56.937" v="364" actId="1076"/>
          <ac:picMkLst>
            <pc:docMk/>
            <pc:sldMk cId="484680152" sldId="348"/>
            <ac:picMk id="4" creationId="{66AC0E60-58DA-8634-38CA-F17A0F455C44}"/>
          </ac:picMkLst>
        </pc:picChg>
      </pc:sldChg>
      <pc:sldChg chg="addSp delSp modSp add replId">
        <pc:chgData name="Cale L Hines" userId="S::clh646@nau.edu::5121ce51-c066-49fc-bfff-e78cf0c397f6" providerId="AD" clId="Web-{35E3E67F-A63E-9AF3-1730-D343A358DDC0}" dt="2025-11-04T01:57:14.764" v="328" actId="1076"/>
        <pc:sldMkLst>
          <pc:docMk/>
          <pc:sldMk cId="2221119753" sldId="350"/>
        </pc:sldMkLst>
        <pc:spChg chg="mod">
          <ac:chgData name="Cale L Hines" userId="S::clh646@nau.edu::5121ce51-c066-49fc-bfff-e78cf0c397f6" providerId="AD" clId="Web-{35E3E67F-A63E-9AF3-1730-D343A358DDC0}" dt="2025-11-04T01:56:55.592" v="322" actId="20577"/>
          <ac:spMkLst>
            <pc:docMk/>
            <pc:sldMk cId="2221119753" sldId="350"/>
            <ac:spMk id="2" creationId="{7230FCF2-8482-7B44-72F2-8035CC1343FB}"/>
          </ac:spMkLst>
        </pc:spChg>
        <pc:graphicFrameChg chg="add mod">
          <ac:chgData name="Cale L Hines" userId="S::clh646@nau.edu::5121ce51-c066-49fc-bfff-e78cf0c397f6" providerId="AD" clId="Web-{35E3E67F-A63E-9AF3-1730-D343A358DDC0}" dt="2025-11-04T01:57:14.764" v="328" actId="1076"/>
          <ac:graphicFrameMkLst>
            <pc:docMk/>
            <pc:sldMk cId="2221119753" sldId="350"/>
            <ac:graphicFrameMk id="10" creationId="{1BFFFBC8-B23A-4E27-F728-BC6FE1FF1F4E}"/>
          </ac:graphicFrameMkLst>
        </pc:graphicFrameChg>
      </pc:sldChg>
      <pc:sldChg chg="addSp delSp modSp add replId">
        <pc:chgData name="Cale L Hines" userId="S::clh646@nau.edu::5121ce51-c066-49fc-bfff-e78cf0c397f6" providerId="AD" clId="Web-{35E3E67F-A63E-9AF3-1730-D343A358DDC0}" dt="2025-11-04T01:58:33.218" v="338" actId="20577"/>
        <pc:sldMkLst>
          <pc:docMk/>
          <pc:sldMk cId="488425769" sldId="351"/>
        </pc:sldMkLst>
        <pc:spChg chg="mod">
          <ac:chgData name="Cale L Hines" userId="S::clh646@nau.edu::5121ce51-c066-49fc-bfff-e78cf0c397f6" providerId="AD" clId="Web-{35E3E67F-A63E-9AF3-1730-D343A358DDC0}" dt="2025-11-04T01:58:33.218" v="338" actId="20577"/>
          <ac:spMkLst>
            <pc:docMk/>
            <pc:sldMk cId="488425769" sldId="351"/>
            <ac:spMk id="2" creationId="{D26C3C7B-904B-77D7-7E60-F7062A80345D}"/>
          </ac:spMkLst>
        </pc:spChg>
        <pc:graphicFrameChg chg="add mod">
          <ac:chgData name="Cale L Hines" userId="S::clh646@nau.edu::5121ce51-c066-49fc-bfff-e78cf0c397f6" providerId="AD" clId="Web-{35E3E67F-A63E-9AF3-1730-D343A358DDC0}" dt="2025-11-04T01:57:39.405" v="333" actId="1076"/>
          <ac:graphicFrameMkLst>
            <pc:docMk/>
            <pc:sldMk cId="488425769" sldId="351"/>
            <ac:graphicFrameMk id="6" creationId="{0D78CD20-725A-A158-B5AD-507A4D696ADB}"/>
          </ac:graphicFrameMkLst>
        </pc:graphicFrameChg>
      </pc:sldChg>
      <pc:sldChg chg="addSp delSp modSp add replId">
        <pc:chgData name="Cale L Hines" userId="S::clh646@nau.edu::5121ce51-c066-49fc-bfff-e78cf0c397f6" providerId="AD" clId="Web-{35E3E67F-A63E-9AF3-1730-D343A358DDC0}" dt="2025-11-04T02:00:18.937" v="360" actId="1076"/>
        <pc:sldMkLst>
          <pc:docMk/>
          <pc:sldMk cId="3516806226" sldId="352"/>
        </pc:sldMkLst>
        <pc:spChg chg="mod">
          <ac:chgData name="Cale L Hines" userId="S::clh646@nau.edu::5121ce51-c066-49fc-bfff-e78cf0c397f6" providerId="AD" clId="Web-{35E3E67F-A63E-9AF3-1730-D343A358DDC0}" dt="2025-11-04T01:58:39.218" v="344" actId="20577"/>
          <ac:spMkLst>
            <pc:docMk/>
            <pc:sldMk cId="3516806226" sldId="352"/>
            <ac:spMk id="2" creationId="{025BA4D0-FEE6-6002-A396-CD6524A76EA2}"/>
          </ac:spMkLst>
        </pc:spChg>
        <pc:graphicFrameChg chg="add mod modGraphic">
          <ac:chgData name="Cale L Hines" userId="S::clh646@nau.edu::5121ce51-c066-49fc-bfff-e78cf0c397f6" providerId="AD" clId="Web-{35E3E67F-A63E-9AF3-1730-D343A358DDC0}" dt="2025-11-04T02:00:18.937" v="360" actId="1076"/>
          <ac:graphicFrameMkLst>
            <pc:docMk/>
            <pc:sldMk cId="3516806226" sldId="352"/>
            <ac:graphicFrameMk id="7" creationId="{AD63463C-140A-0649-42D7-3C3CB618629E}"/>
          </ac:graphicFrameMkLst>
        </pc:graphicFrameChg>
      </pc:sldChg>
    </pc:docChg>
  </pc:docChgLst>
  <pc:docChgLst>
    <pc:chgData name="Carlo Crivello Boyd" userId="S::ccb398@nau.edu::2c2b4a86-14b2-44e8-aa89-c169891b28ec" providerId="AD" clId="Web-{20564FDF-681E-02ED-71AB-1302C659FA10}"/>
    <pc:docChg chg="addSld modSld sldOrd">
      <pc:chgData name="Carlo Crivello Boyd" userId="S::ccb398@nau.edu::2c2b4a86-14b2-44e8-aa89-c169891b28ec" providerId="AD" clId="Web-{20564FDF-681E-02ED-71AB-1302C659FA10}" dt="2025-11-04T00:30:45.559" v="577"/>
      <pc:docMkLst>
        <pc:docMk/>
      </pc:docMkLst>
      <pc:sldChg chg="addSp delSp modSp">
        <pc:chgData name="Carlo Crivello Boyd" userId="S::ccb398@nau.edu::2c2b4a86-14b2-44e8-aa89-c169891b28ec" providerId="AD" clId="Web-{20564FDF-681E-02ED-71AB-1302C659FA10}" dt="2025-11-03T23:56:44.087" v="210" actId="20577"/>
        <pc:sldMkLst>
          <pc:docMk/>
          <pc:sldMk cId="2343289259" sldId="345"/>
        </pc:sldMkLst>
        <pc:spChg chg="add mod">
          <ac:chgData name="Carlo Crivello Boyd" userId="S::ccb398@nau.edu::2c2b4a86-14b2-44e8-aa89-c169891b28ec" providerId="AD" clId="Web-{20564FDF-681E-02ED-71AB-1302C659FA10}" dt="2025-11-03T23:56:33.149" v="206" actId="14100"/>
          <ac:spMkLst>
            <pc:docMk/>
            <pc:sldMk cId="2343289259" sldId="345"/>
            <ac:spMk id="3" creationId="{6113A562-D69D-E952-9D36-2D3F68EF4E81}"/>
          </ac:spMkLst>
        </pc:spChg>
        <pc:spChg chg="mod">
          <ac:chgData name="Carlo Crivello Boyd" userId="S::ccb398@nau.edu::2c2b4a86-14b2-44e8-aa89-c169891b28ec" providerId="AD" clId="Web-{20564FDF-681E-02ED-71AB-1302C659FA10}" dt="2025-11-03T23:56:44.087" v="210" actId="20577"/>
          <ac:spMkLst>
            <pc:docMk/>
            <pc:sldMk cId="2343289259" sldId="345"/>
            <ac:spMk id="5" creationId="{F88476AB-C254-0216-42C5-B3823E9BFB74}"/>
          </ac:spMkLst>
        </pc:spChg>
      </pc:sldChg>
      <pc:sldChg chg="addSp delSp modSp add replId">
        <pc:chgData name="Carlo Crivello Boyd" userId="S::ccb398@nau.edu::2c2b4a86-14b2-44e8-aa89-c169891b28ec" providerId="AD" clId="Web-{20564FDF-681E-02ED-71AB-1302C659FA10}" dt="2025-11-04T00:10:56.637" v="273"/>
        <pc:sldMkLst>
          <pc:docMk/>
          <pc:sldMk cId="1011603947" sldId="346"/>
        </pc:sldMkLst>
        <pc:spChg chg="mod">
          <ac:chgData name="Carlo Crivello Boyd" userId="S::ccb398@nau.edu::2c2b4a86-14b2-44e8-aa89-c169891b28ec" providerId="AD" clId="Web-{20564FDF-681E-02ED-71AB-1302C659FA10}" dt="2025-11-03T23:57:23.056" v="223" actId="20577"/>
          <ac:spMkLst>
            <pc:docMk/>
            <pc:sldMk cId="1011603947" sldId="346"/>
            <ac:spMk id="2" creationId="{1ABD7873-308A-644B-E9B0-25B111458FFC}"/>
          </ac:spMkLst>
        </pc:spChg>
        <pc:spChg chg="mod">
          <ac:chgData name="Carlo Crivello Boyd" userId="S::ccb398@nau.edu::2c2b4a86-14b2-44e8-aa89-c169891b28ec" providerId="AD" clId="Web-{20564FDF-681E-02ED-71AB-1302C659FA10}" dt="2025-11-04T00:02:03.531" v="267" actId="14100"/>
          <ac:spMkLst>
            <pc:docMk/>
            <pc:sldMk cId="1011603947" sldId="346"/>
            <ac:spMk id="3" creationId="{F62956A2-6902-C335-57C5-211649B49140}"/>
          </ac:spMkLst>
        </pc:spChg>
        <pc:picChg chg="add mod">
          <ac:chgData name="Carlo Crivello Boyd" userId="S::ccb398@nau.edu::2c2b4a86-14b2-44e8-aa89-c169891b28ec" providerId="AD" clId="Web-{20564FDF-681E-02ED-71AB-1302C659FA10}" dt="2025-11-04T00:01:38.327" v="261" actId="1076"/>
          <ac:picMkLst>
            <pc:docMk/>
            <pc:sldMk cId="1011603947" sldId="346"/>
            <ac:picMk id="4" creationId="{7C019521-FECF-67AD-75B7-5289E67B3E1A}"/>
          </ac:picMkLst>
        </pc:picChg>
      </pc:sldChg>
      <pc:sldChg chg="addSp modSp add ord replId">
        <pc:chgData name="Carlo Crivello Boyd" userId="S::ccb398@nau.edu::2c2b4a86-14b2-44e8-aa89-c169891b28ec" providerId="AD" clId="Web-{20564FDF-681E-02ED-71AB-1302C659FA10}" dt="2025-11-04T00:30:45.559" v="577"/>
        <pc:sldMkLst>
          <pc:docMk/>
          <pc:sldMk cId="568944130" sldId="347"/>
        </pc:sldMkLst>
        <pc:spChg chg="mod">
          <ac:chgData name="Carlo Crivello Boyd" userId="S::ccb398@nau.edu::2c2b4a86-14b2-44e8-aa89-c169891b28ec" providerId="AD" clId="Web-{20564FDF-681E-02ED-71AB-1302C659FA10}" dt="2025-11-04T00:14:09.941" v="290" actId="1076"/>
          <ac:spMkLst>
            <pc:docMk/>
            <pc:sldMk cId="568944130" sldId="347"/>
            <ac:spMk id="2" creationId="{882FA924-A73A-E11E-1F92-A1D8AEA146C0}"/>
          </ac:spMkLst>
        </pc:spChg>
        <pc:spChg chg="add mod">
          <ac:chgData name="Carlo Crivello Boyd" userId="S::ccb398@nau.edu::2c2b4a86-14b2-44e8-aa89-c169891b28ec" providerId="AD" clId="Web-{20564FDF-681E-02ED-71AB-1302C659FA10}" dt="2025-11-04T00:16:24.741" v="540" actId="20577"/>
          <ac:spMkLst>
            <pc:docMk/>
            <pc:sldMk cId="568944130" sldId="347"/>
            <ac:spMk id="3" creationId="{3AAA6C56-6D8C-EE2A-A748-7C06EF2E933A}"/>
          </ac:spMkLst>
        </pc:spChg>
        <pc:picChg chg="mod">
          <ac:chgData name="Carlo Crivello Boyd" userId="S::ccb398@nau.edu::2c2b4a86-14b2-44e8-aa89-c169891b28ec" providerId="AD" clId="Web-{20564FDF-681E-02ED-71AB-1302C659FA10}" dt="2025-11-04T00:14:03.690" v="289" actId="14100"/>
          <ac:picMkLst>
            <pc:docMk/>
            <pc:sldMk cId="568944130" sldId="347"/>
            <ac:picMk id="5" creationId="{99FA4C3A-F202-ED58-B995-DFAB6AE76D16}"/>
          </ac:picMkLst>
        </pc:picChg>
        <pc:picChg chg="add mod modCrop">
          <ac:chgData name="Carlo Crivello Boyd" userId="S::ccb398@nau.edu::2c2b4a86-14b2-44e8-aa89-c169891b28ec" providerId="AD" clId="Web-{20564FDF-681E-02ED-71AB-1302C659FA10}" dt="2025-11-04T00:30:13.589" v="574" actId="1076"/>
          <ac:picMkLst>
            <pc:docMk/>
            <pc:sldMk cId="568944130" sldId="347"/>
            <ac:picMk id="6" creationId="{77FC2A22-470A-9398-040D-577705AF7859}"/>
          </ac:picMkLst>
        </pc:picChg>
        <pc:picChg chg="add mod modCrop">
          <ac:chgData name="Carlo Crivello Boyd" userId="S::ccb398@nau.edu::2c2b4a86-14b2-44e8-aa89-c169891b28ec" providerId="AD" clId="Web-{20564FDF-681E-02ED-71AB-1302C659FA10}" dt="2025-11-04T00:30:10.323" v="573"/>
          <ac:picMkLst>
            <pc:docMk/>
            <pc:sldMk cId="568944130" sldId="347"/>
            <ac:picMk id="7" creationId="{F49AD5DD-47F1-4132-E368-70B9E010446E}"/>
          </ac:picMkLst>
        </pc:picChg>
        <pc:picChg chg="add mod">
          <ac:chgData name="Carlo Crivello Boyd" userId="S::ccb398@nau.edu::2c2b4a86-14b2-44e8-aa89-c169891b28ec" providerId="AD" clId="Web-{20564FDF-681E-02ED-71AB-1302C659FA10}" dt="2025-11-04T00:30:27.683" v="576" actId="14100"/>
          <ac:picMkLst>
            <pc:docMk/>
            <pc:sldMk cId="568944130" sldId="347"/>
            <ac:picMk id="8" creationId="{845FC130-C779-7BF6-6695-A47FBF0D3FC3}"/>
          </ac:picMkLst>
        </pc:picChg>
      </pc:sldChg>
    </pc:docChg>
  </pc:docChgLst>
  <pc:docChgLst>
    <pc:chgData name="Ryan Earle Carberry" userId="15f67e07-255b-4a2c-bb09-b493374443b7" providerId="ADAL" clId="{9F7F53C2-0676-4FC2-8D6F-B83F6EB66DAD}"/>
    <pc:docChg chg="modSld">
      <pc:chgData name="Ryan Earle Carberry" userId="15f67e07-255b-4a2c-bb09-b493374443b7" providerId="ADAL" clId="{9F7F53C2-0676-4FC2-8D6F-B83F6EB66DAD}" dt="2025-11-03T21:33:08.758" v="421" actId="20577"/>
      <pc:docMkLst>
        <pc:docMk/>
      </pc:docMkLst>
      <pc:sldChg chg="addSp modSp mod">
        <pc:chgData name="Ryan Earle Carberry" userId="15f67e07-255b-4a2c-bb09-b493374443b7" providerId="ADAL" clId="{9F7F53C2-0676-4FC2-8D6F-B83F6EB66DAD}" dt="2025-11-03T21:33:08.758" v="421" actId="20577"/>
        <pc:sldMkLst>
          <pc:docMk/>
          <pc:sldMk cId="304945417" sldId="338"/>
        </pc:sldMkLst>
        <pc:spChg chg="add mod">
          <ac:chgData name="Ryan Earle Carberry" userId="15f67e07-255b-4a2c-bb09-b493374443b7" providerId="ADAL" clId="{9F7F53C2-0676-4FC2-8D6F-B83F6EB66DAD}" dt="2025-11-03T21:33:08.758" v="421" actId="20577"/>
          <ac:spMkLst>
            <pc:docMk/>
            <pc:sldMk cId="304945417" sldId="338"/>
            <ac:spMk id="3" creationId="{F7318A7F-E7A9-4C93-A4A4-E32E6A70EEC6}"/>
          </ac:spMkLst>
        </pc:spChg>
        <pc:spChg chg="mod">
          <ac:chgData name="Ryan Earle Carberry" userId="15f67e07-255b-4a2c-bb09-b493374443b7" providerId="ADAL" clId="{9F7F53C2-0676-4FC2-8D6F-B83F6EB66DAD}" dt="2025-11-03T21:30:15.935" v="339" actId="16959"/>
          <ac:spMkLst>
            <pc:docMk/>
            <pc:sldMk cId="304945417" sldId="338"/>
            <ac:spMk id="4" creationId="{C821D360-1CAC-C2E0-945A-786047361DB5}"/>
          </ac:spMkLst>
        </pc:spChg>
      </pc:sldChg>
    </pc:docChg>
  </pc:docChgLst>
  <pc:docChgLst>
    <pc:chgData name="Carlo Crivello Boyd" userId="S::ccb398@nau.edu::2c2b4a86-14b2-44e8-aa89-c169891b28ec" providerId="AD" clId="Web-{D6AA8D8D-E23C-A33B-550C-F0E30E0FDCA8}"/>
    <pc:docChg chg="modSld">
      <pc:chgData name="Carlo Crivello Boyd" userId="S::ccb398@nau.edu::2c2b4a86-14b2-44e8-aa89-c169891b28ec" providerId="AD" clId="Web-{D6AA8D8D-E23C-A33B-550C-F0E30E0FDCA8}" dt="2025-11-05T00:14:06.714" v="58" actId="20577"/>
      <pc:docMkLst>
        <pc:docMk/>
      </pc:docMkLst>
      <pc:sldChg chg="modSp">
        <pc:chgData name="Carlo Crivello Boyd" userId="S::ccb398@nau.edu::2c2b4a86-14b2-44e8-aa89-c169891b28ec" providerId="AD" clId="Web-{D6AA8D8D-E23C-A33B-550C-F0E30E0FDCA8}" dt="2025-11-05T00:14:06.714" v="58" actId="20577"/>
        <pc:sldMkLst>
          <pc:docMk/>
          <pc:sldMk cId="3478802049" sldId="258"/>
        </pc:sldMkLst>
        <pc:spChg chg="mod">
          <ac:chgData name="Carlo Crivello Boyd" userId="S::ccb398@nau.edu::2c2b4a86-14b2-44e8-aa89-c169891b28ec" providerId="AD" clId="Web-{D6AA8D8D-E23C-A33B-550C-F0E30E0FDCA8}" dt="2025-11-05T00:14:06.714" v="58" actId="20577"/>
          <ac:spMkLst>
            <pc:docMk/>
            <pc:sldMk cId="3478802049" sldId="258"/>
            <ac:spMk id="3" creationId="{C3808B34-B1BC-E41E-1FD4-E6167E72CFCA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5T00:01:02.154" v="22" actId="20577"/>
        <pc:sldMkLst>
          <pc:docMk/>
          <pc:sldMk cId="128935087" sldId="343"/>
        </pc:sldMkLst>
        <pc:spChg chg="mod">
          <ac:chgData name="Carlo Crivello Boyd" userId="S::ccb398@nau.edu::2c2b4a86-14b2-44e8-aa89-c169891b28ec" providerId="AD" clId="Web-{D6AA8D8D-E23C-A33B-550C-F0E30E0FDCA8}" dt="2025-11-05T00:01:02.154" v="22" actId="20577"/>
          <ac:spMkLst>
            <pc:docMk/>
            <pc:sldMk cId="128935087" sldId="343"/>
            <ac:spMk id="3" creationId="{696610E4-B1C5-85CE-7E91-835AF6A12F96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4T23:49:33.843" v="1" actId="20577"/>
        <pc:sldMkLst>
          <pc:docMk/>
          <pc:sldMk cId="2221119753" sldId="350"/>
        </pc:sldMkLst>
        <pc:spChg chg="mod">
          <ac:chgData name="Carlo Crivello Boyd" userId="S::ccb398@nau.edu::2c2b4a86-14b2-44e8-aa89-c169891b28ec" providerId="AD" clId="Web-{D6AA8D8D-E23C-A33B-550C-F0E30E0FDCA8}" dt="2025-11-04T23:49:33.843" v="1" actId="20577"/>
          <ac:spMkLst>
            <pc:docMk/>
            <pc:sldMk cId="2221119753" sldId="350"/>
            <ac:spMk id="4" creationId="{49E813F5-DA9C-AD14-C52C-C8AC05C20000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4T23:49:38.218" v="3" actId="20577"/>
        <pc:sldMkLst>
          <pc:docMk/>
          <pc:sldMk cId="488425769" sldId="351"/>
        </pc:sldMkLst>
        <pc:spChg chg="mod">
          <ac:chgData name="Carlo Crivello Boyd" userId="S::ccb398@nau.edu::2c2b4a86-14b2-44e8-aa89-c169891b28ec" providerId="AD" clId="Web-{D6AA8D8D-E23C-A33B-550C-F0E30E0FDCA8}" dt="2025-11-04T23:49:38.218" v="3" actId="20577"/>
          <ac:spMkLst>
            <pc:docMk/>
            <pc:sldMk cId="488425769" sldId="351"/>
            <ac:spMk id="4" creationId="{C84A9327-87CD-CE7A-B21A-FE0713117A2C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4T23:49:55.531" v="7" actId="20577"/>
        <pc:sldMkLst>
          <pc:docMk/>
          <pc:sldMk cId="3516806226" sldId="352"/>
        </pc:sldMkLst>
        <pc:spChg chg="mod">
          <ac:chgData name="Carlo Crivello Boyd" userId="S::ccb398@nau.edu::2c2b4a86-14b2-44e8-aa89-c169891b28ec" providerId="AD" clId="Web-{D6AA8D8D-E23C-A33B-550C-F0E30E0FDCA8}" dt="2025-11-04T23:49:55.531" v="7" actId="20577"/>
          <ac:spMkLst>
            <pc:docMk/>
            <pc:sldMk cId="3516806226" sldId="352"/>
            <ac:spMk id="4" creationId="{3FA4A87F-8363-DFEF-5720-6B38D52F7021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5T00:07:09.364" v="40" actId="20577"/>
        <pc:sldMkLst>
          <pc:docMk/>
          <pc:sldMk cId="3822717403" sldId="356"/>
        </pc:sldMkLst>
        <pc:spChg chg="mod">
          <ac:chgData name="Carlo Crivello Boyd" userId="S::ccb398@nau.edu::2c2b4a86-14b2-44e8-aa89-c169891b28ec" providerId="AD" clId="Web-{D6AA8D8D-E23C-A33B-550C-F0E30E0FDCA8}" dt="2025-11-05T00:07:09.364" v="40" actId="20577"/>
          <ac:spMkLst>
            <pc:docMk/>
            <pc:sldMk cId="3822717403" sldId="356"/>
            <ac:spMk id="5" creationId="{D1398751-85C7-16F8-B5AD-EC9BC4F491BB}"/>
          </ac:spMkLst>
        </pc:spChg>
      </pc:sldChg>
      <pc:sldChg chg="modSp">
        <pc:chgData name="Carlo Crivello Boyd" userId="S::ccb398@nau.edu::2c2b4a86-14b2-44e8-aa89-c169891b28ec" providerId="AD" clId="Web-{D6AA8D8D-E23C-A33B-550C-F0E30E0FDCA8}" dt="2025-11-05T00:03:59.407" v="26" actId="20577"/>
        <pc:sldMkLst>
          <pc:docMk/>
          <pc:sldMk cId="4202060329" sldId="361"/>
        </pc:sldMkLst>
        <pc:spChg chg="mod">
          <ac:chgData name="Carlo Crivello Boyd" userId="S::ccb398@nau.edu::2c2b4a86-14b2-44e8-aa89-c169891b28ec" providerId="AD" clId="Web-{D6AA8D8D-E23C-A33B-550C-F0E30E0FDCA8}" dt="2025-11-05T00:03:59.407" v="26" actId="20577"/>
          <ac:spMkLst>
            <pc:docMk/>
            <pc:sldMk cId="4202060329" sldId="361"/>
            <ac:spMk id="2" creationId="{E06FC277-002D-D81D-2157-3FE7D563A9B7}"/>
          </ac:spMkLst>
        </pc:spChg>
        <pc:picChg chg="mod">
          <ac:chgData name="Carlo Crivello Boyd" userId="S::ccb398@nau.edu::2c2b4a86-14b2-44e8-aa89-c169891b28ec" providerId="AD" clId="Web-{D6AA8D8D-E23C-A33B-550C-F0E30E0FDCA8}" dt="2025-11-05T00:03:42.110" v="23" actId="1076"/>
          <ac:picMkLst>
            <pc:docMk/>
            <pc:sldMk cId="4202060329" sldId="361"/>
            <ac:picMk id="13" creationId="{8BC1202D-0D16-4B2B-9636-F418C6521AED}"/>
          </ac:picMkLst>
        </pc:picChg>
      </pc:sldChg>
      <pc:sldChg chg="modSp">
        <pc:chgData name="Carlo Crivello Boyd" userId="S::ccb398@nau.edu::2c2b4a86-14b2-44e8-aa89-c169891b28ec" providerId="AD" clId="Web-{D6AA8D8D-E23C-A33B-550C-F0E30E0FDCA8}" dt="2025-11-05T00:04:37.533" v="34" actId="20577"/>
        <pc:sldMkLst>
          <pc:docMk/>
          <pc:sldMk cId="2061079423" sldId="362"/>
        </pc:sldMkLst>
        <pc:spChg chg="mod">
          <ac:chgData name="Carlo Crivello Boyd" userId="S::ccb398@nau.edu::2c2b4a86-14b2-44e8-aa89-c169891b28ec" providerId="AD" clId="Web-{D6AA8D8D-E23C-A33B-550C-F0E30E0FDCA8}" dt="2025-11-05T00:04:37.533" v="34" actId="20577"/>
          <ac:spMkLst>
            <pc:docMk/>
            <pc:sldMk cId="2061079423" sldId="362"/>
            <ac:spMk id="2" creationId="{E06FC277-002D-D81D-2157-3FE7D563A9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42966-452E-49A9-B80F-7FE458F7BECA}" type="datetimeFigureOut"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6A384-6131-4C33-B2F6-B4A7A08231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0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Our calculations for rudder and aileron followed the same general process as the previous slide.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We plan to have a rudder that is 7.8 x 3.7 inches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And a aileron that is 9 x 2.3 inches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Now that we've done these calculations, were confident that we will have better control authority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6A384-6131-4C33-B2F6-B4A7A082315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9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is a overview of the scales we pulled from the FMEA </a:t>
            </a:r>
            <a:r>
              <a:rPr lang="en-US" err="1">
                <a:ea typeface="Calibri"/>
                <a:cs typeface="Calibri"/>
              </a:rPr>
              <a:t>powerpoint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These scales describe how visible, how likely, and how catastrophic a failure would be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 higher the number the more negative the outcome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6A384-6131-4C33-B2F6-B4A7A082315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We identified over 27 failure modes and the ones with the highest RPN related to structural failures, and control surfaces failing to return to their neutral point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We mitigated these issues by eliminating points of stress concentration such as sharp corners and controlling the placement of servos so that control surfaces deflect evenly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6A384-6131-4C33-B2F6-B4A7A0823151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2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Our testing procedures for next semester will be simple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Our main engineering requirements consist of having a aircraft under 55lbs, takeoff and landing distance within limits, flyable CG without our battery or payload, and a water container that can drain within the time limit. 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To test these we will use a scale to measure weight, we'll use a tape measure and equally spaced cones to measure distances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6A384-6131-4C33-B2F6-B4A7A0823151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5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logo with a plane flying in the sky&#10;&#10;AI-generated content may be incorrect.">
            <a:extLst>
              <a:ext uri="{FF2B5EF4-FFF2-40B4-BE49-F238E27FC236}">
                <a16:creationId xmlns:a16="http://schemas.microsoft.com/office/drawing/2014/main" id="{A86C5C77-EC60-5F46-5847-7D41107E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Aero 2 – Micro Class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30DBA-2D43-3B17-1A21-0B814C307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33515E-C2CA-D61C-0C96-831C3731F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59E47-5EC4-85CF-71F8-F4F29769D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CD105-3178-CB5C-27D9-44BA6738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" y="2153298"/>
            <a:ext cx="6111503" cy="40998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Two balsa wood struts on each side to support the shape of the wings.</a:t>
            </a:r>
          </a:p>
          <a:p>
            <a:r>
              <a:rPr lang="en-US" dirty="0"/>
              <a:t>Airfoils attached at the ends to support the shape when wrapped.</a:t>
            </a:r>
          </a:p>
          <a:p>
            <a:r>
              <a:rPr lang="en-US" dirty="0"/>
              <a:t>One large elevator and rudder so only one servo is needed to control each.</a:t>
            </a:r>
          </a:p>
          <a:p>
            <a:r>
              <a:rPr lang="en-US" dirty="0"/>
              <a:t>Servo mounts attached to the struts to reduce drag. </a:t>
            </a:r>
          </a:p>
          <a:p>
            <a:r>
              <a:rPr lang="en-US" dirty="0"/>
              <a:t>Boom slides right into the center for easy connection.</a:t>
            </a:r>
          </a:p>
          <a:p>
            <a:r>
              <a:rPr lang="en-US" dirty="0"/>
              <a:t>Horizontal and vertical stabilizer are attached at an angle to make it level with the boom's angle.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58CFD-240A-93A8-1861-37358A3A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Luke </a:t>
            </a:r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A079996C-200D-6797-D30B-587F3EF1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3C133-779C-B7D2-55D1-BA09818F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Tail Wing Assembly: Sheet 5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diagram of a tail wing&#10;&#10;AI-generated content may be incorrect.">
            <a:extLst>
              <a:ext uri="{FF2B5EF4-FFF2-40B4-BE49-F238E27FC236}">
                <a16:creationId xmlns:a16="http://schemas.microsoft.com/office/drawing/2014/main" id="{EB42D619-C33D-FAAD-C0AB-675341E7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150" y="1866900"/>
            <a:ext cx="589956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941D2-48B1-7BB6-4C98-852C702F2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A9285-A678-8AA1-C65D-B04207E5F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B40B01-DE2D-6387-9EAC-291054DE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7DAA2-17FA-1AD3-3CC6-16D298CFE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" y="2153298"/>
            <a:ext cx="6111503" cy="4099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1250 KV motor with 80 Amp ESC</a:t>
            </a:r>
          </a:p>
          <a:p>
            <a:r>
              <a:rPr lang="en-US"/>
              <a:t>11.1 Volt Battery</a:t>
            </a:r>
          </a:p>
          <a:p>
            <a:r>
              <a:rPr lang="en-US" dirty="0"/>
              <a:t>Ailerons are connected via splitter cable</a:t>
            </a:r>
            <a:endParaRPr lang="en-US"/>
          </a:p>
          <a:p>
            <a:r>
              <a:rPr lang="en-US" dirty="0"/>
              <a:t>Rudder and nose gear are connected via splitter cable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9AB73-1107-7BB6-A869-5B60DFA2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 </a:t>
            </a:r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5CB9D193-30B8-446A-FAE1-1A818A2B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07C17-47E1-5D71-B995-8EB7E870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Electrical Diagram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04FE43-7F98-2F5C-0A93-7CB58DF6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411" y="1935872"/>
            <a:ext cx="4540771" cy="38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2782E-3D2A-03E4-D4A2-91A6D7D34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B64FAF-984A-3BDE-6325-F8BC9DD5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72A08-4E6D-C52C-629B-4181D2FD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56A2-6902-C335-57C5-211649B4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94" y="2217343"/>
            <a:ext cx="11693528" cy="14311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Current Motor and Propellor combination – 3.63lb Thrust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Generally static thrust ≥ ¼ total weight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Allows us to have weight limit of roughly 14.5 </a:t>
            </a:r>
            <a:r>
              <a:rPr lang="en-US" sz="2200" err="1"/>
              <a:t>lb</a:t>
            </a:r>
            <a:r>
              <a:rPr lang="en-US" sz="2200"/>
              <a:t> (current target weight of 8lb without payload).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/>
              <a:t>Need lower weight to get maximum take off score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A73FB-1CE2-4D02-677A-F0763F83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Carlo </a:t>
            </a:r>
            <a:fld id="{330EA680-D336-4FF7-8B7A-9848BB0A1C32}" type="slidenum">
              <a:rPr lang="en-US" dirty="0" smtClean="0"/>
              <a:pPr/>
              <a:t>12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185DF5A3-4CA9-65A7-5A5F-8D483712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D7873-308A-644B-E9B0-25B11145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Static Thrust </a:t>
            </a:r>
          </a:p>
        </p:txBody>
      </p:sp>
      <p:pic>
        <p:nvPicPr>
          <p:cNvPr id="4" name="Picture 3" descr="A blue machine with wires&#10;&#10;AI-generated content may be incorrect.">
            <a:extLst>
              <a:ext uri="{FF2B5EF4-FFF2-40B4-BE49-F238E27FC236}">
                <a16:creationId xmlns:a16="http://schemas.microsoft.com/office/drawing/2014/main" id="{7C019521-FECF-67AD-75B7-5289E67B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85" t="24469"/>
          <a:stretch>
            <a:fillRect/>
          </a:stretch>
        </p:blipFill>
        <p:spPr>
          <a:xfrm>
            <a:off x="979481" y="3565167"/>
            <a:ext cx="2861336" cy="2093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1BEFF-95DB-DA29-B90C-7B3DE0DAEC25}"/>
              </a:ext>
            </a:extLst>
          </p:cNvPr>
          <p:cNvSpPr txBox="1"/>
          <p:nvPr/>
        </p:nvSpPr>
        <p:spPr>
          <a:xfrm>
            <a:off x="5472545" y="3636818"/>
            <a:ext cx="603827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Static Thrust to Weight Ratio</a:t>
            </a:r>
          </a:p>
          <a:p>
            <a:r>
              <a:rPr lang="en-US"/>
              <a:t>Prototype 1— 0.2556:1</a:t>
            </a:r>
          </a:p>
          <a:p>
            <a:r>
              <a:rPr lang="en-US"/>
              <a:t>Prototype 2— 0.4538:1 (Goal)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5FD9D-4E0C-7D05-64B3-7BA733F08E83}"/>
              </a:ext>
            </a:extLst>
          </p:cNvPr>
          <p:cNvSpPr txBox="1"/>
          <p:nvPr/>
        </p:nvSpPr>
        <p:spPr>
          <a:xfrm>
            <a:off x="381000" y="5761181"/>
            <a:ext cx="1167245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/>
              <a:t>Plan to create roof mount to record data for dynamic thrust at various speeds </a:t>
            </a:r>
          </a:p>
        </p:txBody>
      </p:sp>
    </p:spTree>
    <p:extLst>
      <p:ext uri="{BB962C8B-B14F-4D97-AF65-F5344CB8AC3E}">
        <p14:creationId xmlns:p14="http://schemas.microsoft.com/office/powerpoint/2010/main" val="101160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DCDF6-F1B7-332C-992E-8375743F0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104309-EE00-E935-0B89-D8358346D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3058A-D113-6033-D3C6-6ADFD512A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blue and green gradient with a white line&#10;&#10;AI-generated content may be incorrect.">
            <a:extLst>
              <a:ext uri="{FF2B5EF4-FFF2-40B4-BE49-F238E27FC236}">
                <a16:creationId xmlns:a16="http://schemas.microsoft.com/office/drawing/2014/main" id="{B319327A-648C-6EFB-F5A8-AB6F6CFD8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130" y="4461234"/>
            <a:ext cx="5085278" cy="19188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8A26F-9115-9787-40D5-F2817546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8BFFA310-300B-2D23-E91C-E9B656A1B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AD65-1021-0CFD-21CC-8CD36C14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2D Ansys Analysis: 0° AOA</a:t>
            </a:r>
          </a:p>
        </p:txBody>
      </p:sp>
      <p:pic>
        <p:nvPicPr>
          <p:cNvPr id="7" name="Picture 6" descr="A white object with a rainbow in the middle&#10;&#10;AI-generated content may be incorrect.">
            <a:extLst>
              <a:ext uri="{FF2B5EF4-FFF2-40B4-BE49-F238E27FC236}">
                <a16:creationId xmlns:a16="http://schemas.microsoft.com/office/drawing/2014/main" id="{E6B32976-8108-B2AA-0887-49350ABD4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" r="13583" b="1218"/>
          <a:stretch>
            <a:fillRect/>
          </a:stretch>
        </p:blipFill>
        <p:spPr>
          <a:xfrm>
            <a:off x="6596245" y="4462024"/>
            <a:ext cx="4864605" cy="1909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38287-DF14-4923-800C-3BD60C203949}"/>
              </a:ext>
            </a:extLst>
          </p:cNvPr>
          <p:cNvSpPr txBox="1"/>
          <p:nvPr/>
        </p:nvSpPr>
        <p:spPr>
          <a:xfrm>
            <a:off x="414130" y="2295331"/>
            <a:ext cx="508527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Pressure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pressure at leading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pressure above airfoil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pressure below airfoil (some lift)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1E10C-71D0-49DC-9B62-6F3F97859497}"/>
              </a:ext>
            </a:extLst>
          </p:cNvPr>
          <p:cNvSpPr txBox="1"/>
          <p:nvPr/>
        </p:nvSpPr>
        <p:spPr>
          <a:xfrm>
            <a:off x="6375572" y="2295331"/>
            <a:ext cx="5085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 Velocity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velocities surrounding airfoil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velocities at leading and trailing 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Straight velocity trail behind trailing edge </a:t>
            </a:r>
          </a:p>
        </p:txBody>
      </p:sp>
    </p:spTree>
    <p:extLst>
      <p:ext uri="{BB962C8B-B14F-4D97-AF65-F5344CB8AC3E}">
        <p14:creationId xmlns:p14="http://schemas.microsoft.com/office/powerpoint/2010/main" val="65652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120A7-161F-FDFF-3DC1-474F181C4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EFECD6-7CB6-3F79-DCCA-5280F6003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5B7B42-3E9F-1452-FDB2-46D770C58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3CC39-7FA9-C5D1-5466-759FAD0A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2E424EB1-2735-A822-1F05-6F244DFD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C23D6-4751-5069-969F-15581D44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2D Ansys Analysis: 8° AOA</a:t>
            </a:r>
          </a:p>
        </p:txBody>
      </p:sp>
      <p:pic>
        <p:nvPicPr>
          <p:cNvPr id="11" name="Content Placeholder 10" descr="A rainbow over a white object&#10;&#10;AI-generated content may be incorrect.">
            <a:extLst>
              <a:ext uri="{FF2B5EF4-FFF2-40B4-BE49-F238E27FC236}">
                <a16:creationId xmlns:a16="http://schemas.microsoft.com/office/drawing/2014/main" id="{2CE7B263-B081-6707-B681-7AB1BE592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423" y="4305352"/>
            <a:ext cx="4389549" cy="2053516"/>
          </a:xfrm>
          <a:prstGeom prst="rect">
            <a:avLst/>
          </a:prstGeom>
        </p:spPr>
      </p:pic>
      <p:pic>
        <p:nvPicPr>
          <p:cNvPr id="13" name="Picture 12" descr="A rainbow colored background with a white object&#10;&#10;AI-generated content may be incorrect.">
            <a:extLst>
              <a:ext uri="{FF2B5EF4-FFF2-40B4-BE49-F238E27FC236}">
                <a16:creationId xmlns:a16="http://schemas.microsoft.com/office/drawing/2014/main" id="{A9BB20DB-B1B0-D702-14A8-11CF2DA7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" t="39" r="12965" b="-649"/>
          <a:stretch>
            <a:fillRect/>
          </a:stretch>
        </p:blipFill>
        <p:spPr>
          <a:xfrm>
            <a:off x="6579218" y="4306038"/>
            <a:ext cx="5157900" cy="2045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97040-0E1A-4FCD-AC83-8C833F5026FC}"/>
              </a:ext>
            </a:extLst>
          </p:cNvPr>
          <p:cNvSpPr txBox="1"/>
          <p:nvPr/>
        </p:nvSpPr>
        <p:spPr>
          <a:xfrm>
            <a:off x="414130" y="2295331"/>
            <a:ext cx="5085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Pressure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pressure above airfoil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Much higher pressure below airfoil (more lift)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9960C-D785-4778-B9F4-CCC3920605C9}"/>
              </a:ext>
            </a:extLst>
          </p:cNvPr>
          <p:cNvSpPr txBox="1"/>
          <p:nvPr/>
        </p:nvSpPr>
        <p:spPr>
          <a:xfrm>
            <a:off x="6375572" y="2295331"/>
            <a:ext cx="5085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 Velocity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velocities above leading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Stagnant point slightly below leading 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velocity trail sloping upwards behind trailing edge </a:t>
            </a:r>
          </a:p>
        </p:txBody>
      </p:sp>
    </p:spTree>
    <p:extLst>
      <p:ext uri="{BB962C8B-B14F-4D97-AF65-F5344CB8AC3E}">
        <p14:creationId xmlns:p14="http://schemas.microsoft.com/office/powerpoint/2010/main" val="247421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559BF-3216-6665-3098-198374E4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217FDD-238F-FA51-89FA-D76847A17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24DA12-1AB2-79D5-087D-710D10CD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CB56E-6867-716F-6CD5-EC6B39E1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D723F01A-781A-6AF6-F8AF-D16CD979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FC277-002D-D81D-2157-3FE7D563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2D Ansys Analysis: -8° AOA</a:t>
            </a:r>
          </a:p>
        </p:txBody>
      </p:sp>
      <p:pic>
        <p:nvPicPr>
          <p:cNvPr id="7" name="Content Placeholder 6" descr="A white object with a yellow center&#10;&#10;AI-generated content may be incorrect.">
            <a:extLst>
              <a:ext uri="{FF2B5EF4-FFF2-40B4-BE49-F238E27FC236}">
                <a16:creationId xmlns:a16="http://schemas.microsoft.com/office/drawing/2014/main" id="{2E3FC7D8-C115-0BB0-DB13-A3A808571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5287" b="-552"/>
          <a:stretch>
            <a:fillRect/>
          </a:stretch>
        </p:blipFill>
        <p:spPr>
          <a:xfrm>
            <a:off x="343437" y="4401394"/>
            <a:ext cx="4421750" cy="1958049"/>
          </a:xfrm>
          <a:prstGeom prst="rect">
            <a:avLst/>
          </a:prstGeom>
        </p:spPr>
      </p:pic>
      <p:pic>
        <p:nvPicPr>
          <p:cNvPr id="8" name="Picture 7" descr="A white object with blue and green background&#10;&#10;AI-generated content may be incorrect.">
            <a:extLst>
              <a:ext uri="{FF2B5EF4-FFF2-40B4-BE49-F238E27FC236}">
                <a16:creationId xmlns:a16="http://schemas.microsoft.com/office/drawing/2014/main" id="{9DDEAD39-607C-F088-0F31-F2E1FFBC68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21" r="7236" b="546"/>
          <a:stretch>
            <a:fillRect/>
          </a:stretch>
        </p:blipFill>
        <p:spPr>
          <a:xfrm>
            <a:off x="5980427" y="4404265"/>
            <a:ext cx="5371551" cy="1951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33861B-319D-4547-914A-1BECABADCB2C}"/>
              </a:ext>
            </a:extLst>
          </p:cNvPr>
          <p:cNvSpPr txBox="1"/>
          <p:nvPr/>
        </p:nvSpPr>
        <p:spPr>
          <a:xfrm>
            <a:off x="414130" y="2295331"/>
            <a:ext cx="5085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Pressure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pressure above airfoil (negative lift)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Lower pressure below airfoil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9E55E-F75B-43B3-AB4C-F5D79CECACBE}"/>
              </a:ext>
            </a:extLst>
          </p:cNvPr>
          <p:cNvSpPr txBox="1"/>
          <p:nvPr/>
        </p:nvSpPr>
        <p:spPr>
          <a:xfrm>
            <a:off x="6067961" y="2295331"/>
            <a:ext cx="5085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 Velocity Contour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velocities below leading 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Stagnant point slightly above leading 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 velocity trail sloping down behind trailing edge </a:t>
            </a:r>
          </a:p>
        </p:txBody>
      </p:sp>
    </p:spTree>
    <p:extLst>
      <p:ext uri="{BB962C8B-B14F-4D97-AF65-F5344CB8AC3E}">
        <p14:creationId xmlns:p14="http://schemas.microsoft.com/office/powerpoint/2010/main" val="307770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559BF-3216-6665-3098-198374E4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CB56E-6867-716F-6CD5-EC6B39E1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 </a:t>
            </a:r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D723F01A-781A-6AF6-F8AF-D16CD979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FC277-002D-D81D-2157-3FE7D563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2D SolidWorks Analysis: 8° AOA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7B42C-F776-49F3-8BA5-42ABE4E9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8BC1202D-0D16-4B2B-9636-F418C6521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>
          <a:xfrm>
            <a:off x="2995883" y="1949002"/>
            <a:ext cx="6177143" cy="4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559BF-3216-6665-3098-198374E4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CB56E-6867-716F-6CD5-EC6B39E1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 </a:t>
            </a:r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D723F01A-781A-6AF6-F8AF-D16CD979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FC277-002D-D81D-2157-3FE7D563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r>
              <a:rPr lang="en-US" sz="4800">
                <a:solidFill>
                  <a:schemeClr val="bg1"/>
                </a:solidFill>
              </a:rPr>
              <a:t>2D SolidWorks Analysis: 8° AOA on Frame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EBA8F04-7B86-470B-A799-33377B90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61" y="1778259"/>
            <a:ext cx="8465877" cy="4760653"/>
          </a:xfrm>
        </p:spPr>
      </p:pic>
    </p:spTree>
    <p:extLst>
      <p:ext uri="{BB962C8B-B14F-4D97-AF65-F5344CB8AC3E}">
        <p14:creationId xmlns:p14="http://schemas.microsoft.com/office/powerpoint/2010/main" val="206107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6EA52-83F6-03F6-FC0E-F8253977F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5B3F83-058C-9A37-6334-93D68D02B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89382-E69F-5531-3F5B-5010A506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98E63-39C5-F679-42B8-8C7A95A2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63AFDBA2-D250-674B-F31E-0B4CFE97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AEE44-586D-F82C-5B65-59B3B7E4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Aileron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821D360-1CAC-C2E0-945A-786047361D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5" y="2056477"/>
                <a:ext cx="5472447" cy="4147422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Findings: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𝑎𝑖𝑙𝑒𝑟𝑜𝑛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𝑎𝑖𝑙𝑒𝑟𝑜𝑛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/>
                  <a:t> 0.0124 (0° AOA)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= ± 1.07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/>
                  <a:t>] (± 5°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= ± 2.14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/>
                  <a:t>] (± 10°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/>
                  <a:t> = ± 3.21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/>
                  <a:t>] (± 15°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/>
                  <a:t>)</a:t>
                </a:r>
              </a:p>
              <a:p>
                <a:pPr lvl="1"/>
                <a:endParaRPr lang="en-US"/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821D360-1CAC-C2E0-945A-786047361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5" y="2056477"/>
                <a:ext cx="5472447" cy="4147422"/>
              </a:xfrm>
              <a:blipFill>
                <a:blip r:embed="rId3"/>
                <a:stretch>
                  <a:fillRect l="-2227" t="-2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318A7F-E7A9-4C93-A4A4-E32E6A70EEC6}"/>
                  </a:ext>
                </a:extLst>
              </p:cNvPr>
              <p:cNvSpPr txBox="1"/>
              <p:nvPr/>
            </p:nvSpPr>
            <p:spPr>
              <a:xfrm>
                <a:off x="208378" y="2115332"/>
                <a:ext cx="6052463" cy="4240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Where: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𝜺</m:t>
                        </m:r>
                      </m:sub>
                    </m:sSub>
                  </m:oMath>
                </a14:m>
                <a:r>
                  <a:rPr lang="en-US" b="1"/>
                  <a:t> = aileron lift increase with deflection angle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b="1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/>
                  <a:t> = lift coefficient over 0° AOA: 0.15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 = aileron chord length: 2.5 [in]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𝑎𝑖𝑙𝑒𝑟𝑜𝑛</m:t>
                        </m:r>
                      </m:sub>
                    </m:sSub>
                  </m:oMath>
                </a14:m>
                <a:r>
                  <a:rPr lang="en-US"/>
                  <a:t> =  surface area of aileron part of wing: 45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/>
                  <a:t> = Wing area – aileron part: 315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𝑎𝑖𝑙𝑒𝑟𝑜𝑛</m:t>
                        </m:r>
                      </m:sub>
                    </m:sSub>
                  </m:oMath>
                </a14:m>
                <a:r>
                  <a:rPr lang="en-US"/>
                  <a:t> = spanwise center of aileron part: 13.1875 [in]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b="1"/>
                  <a:t> = </a:t>
                </a:r>
                <a:r>
                  <a:rPr lang="en-US"/>
                  <a:t>wingspan: 36 [in]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/>
                  <a:t> = deflection angle: (±5, ±10, ±15)°[convert to rad]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/>
                  <a:t> =  dynamic pressure: 0.0871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1"/>
                  <a:t> = dynamic moment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𝒍𝒃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den>
                    </m:f>
                  </m:oMath>
                </a14:m>
                <a:r>
                  <a:rPr lang="en-US" b="1"/>
                  <a:t>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318A7F-E7A9-4C93-A4A4-E32E6A70E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8" y="2115332"/>
                <a:ext cx="6052463" cy="4240520"/>
              </a:xfrm>
              <a:prstGeom prst="rect">
                <a:avLst/>
              </a:prstGeom>
              <a:blipFill>
                <a:blip r:embed="rId4"/>
                <a:stretch>
                  <a:fillRect l="-2014" t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94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BC866-5327-3F64-D1FB-19A4E402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D99C15-9F51-967D-C962-D1FF9C6F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DDE89-DBBC-3362-D61B-5C9C1102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DD1CE1-AB76-AF3E-C4C6-0A1F25C40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93279" y="2531108"/>
                <a:ext cx="4232240" cy="3887621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𝐻𝑇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𝐻𝑇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𝑀𝐴𝐶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h𝑡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=118.309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𝑖𝑛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𝑆𝑝𝑎𝑛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𝐴𝑅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𝐴𝑟𝑒𝑎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=18.83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𝑆𝑝𝑎𝑛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=.9∗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𝑆𝑝𝑎𝑛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=16.956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16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118.309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18.83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=6.28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𝐸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=0.5∗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=3.14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endParaRPr lang="en-US" sz="16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endParaRPr lang="en-US" sz="11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DD1CE1-AB76-AF3E-C4C6-0A1F25C40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3279" y="2531108"/>
                <a:ext cx="4232240" cy="388762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AA77C-CA77-0647-2455-A724A1C7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Luke  </a:t>
            </a:r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43748B9F-43E1-44A4-4F44-A7B789DB3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52056-06AD-52CA-4E26-AA3E67AB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Wing Calculations: Elevator &amp; Moment 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00E3D-4713-8106-B57B-1C78B5293103}"/>
              </a:ext>
            </a:extLst>
          </p:cNvPr>
          <p:cNvSpPr txBox="1"/>
          <p:nvPr/>
        </p:nvSpPr>
        <p:spPr>
          <a:xfrm>
            <a:off x="918882" y="2176607"/>
            <a:ext cx="476025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baseline="-25000" dirty="0"/>
              <a:t>HT</a:t>
            </a:r>
            <a:r>
              <a:rPr lang="en-US" sz="2000" dirty="0">
                <a:cs typeface="Arial"/>
              </a:rPr>
              <a:t>: Area of the horizontal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baseline="-25000" dirty="0"/>
              <a:t>HT</a:t>
            </a:r>
            <a:r>
              <a:rPr lang="en-US" sz="2000" dirty="0">
                <a:cs typeface="Arial"/>
              </a:rPr>
              <a:t>: Volume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baseline="-25000" dirty="0"/>
              <a:t>W</a:t>
            </a:r>
            <a:r>
              <a:rPr lang="en-US" sz="2000" dirty="0">
                <a:cs typeface="Arial"/>
              </a:rPr>
              <a:t>: Main wing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baseline="-25000" dirty="0"/>
              <a:t>MAC</a:t>
            </a:r>
            <a:r>
              <a:rPr lang="en-US" sz="2000" dirty="0">
                <a:cs typeface="Arial"/>
              </a:rPr>
              <a:t>: Mean aerodynamic chord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L</a:t>
            </a:r>
            <a:r>
              <a:rPr lang="en-US" sz="2000" baseline="-25000" dirty="0" err="1"/>
              <a:t>ht</a:t>
            </a:r>
            <a:r>
              <a:rPr lang="en-US" sz="2000" dirty="0"/>
              <a:t> </a:t>
            </a:r>
            <a:r>
              <a:rPr lang="en-US" sz="2000" dirty="0">
                <a:cs typeface="Arial"/>
              </a:rPr>
              <a:t>: Distance between the aerodynamic chords on main wing to tail 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Tail moment or boom length is recommended to be 60% to fuselage length.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Aspect ratio should be less than the main wing and between 3-5.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Elevator should be 25-50% of the chord length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CD995C-FFDA-9F94-7834-97B2E0FA1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289345"/>
            <a:ext cx="2034095" cy="3023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35EA0-D881-E04F-50E8-186FF3B81721}"/>
              </a:ext>
            </a:extLst>
          </p:cNvPr>
          <p:cNvSpPr txBox="1"/>
          <p:nvPr/>
        </p:nvSpPr>
        <p:spPr>
          <a:xfrm>
            <a:off x="-185974" y="3380135"/>
            <a:ext cx="263541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Ryan Carberry </a:t>
            </a:r>
          </a:p>
          <a:p>
            <a:pPr algn="ctr"/>
            <a:r>
              <a:rPr lang="en-US" sz="1600"/>
              <a:t>Admin Role: </a:t>
            </a:r>
          </a:p>
          <a:p>
            <a:pPr algn="ctr"/>
            <a:r>
              <a:rPr lang="en-US" sz="1600"/>
              <a:t>Test Engineer </a:t>
            </a:r>
            <a:endParaRPr lang="en-US"/>
          </a:p>
          <a:p>
            <a:pPr algn="ctr"/>
            <a:r>
              <a:rPr lang="en-US" sz="1600"/>
              <a:t>Technical Role: </a:t>
            </a:r>
          </a:p>
          <a:p>
            <a:pPr algn="ctr"/>
            <a:r>
              <a:rPr lang="en-US" sz="1600"/>
              <a:t>Wing Design Lead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D352E-384D-1B1C-1737-E81E82DBB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r="8731" b="12428"/>
          <a:stretch>
            <a:fillRect/>
          </a:stretch>
        </p:blipFill>
        <p:spPr>
          <a:xfrm>
            <a:off x="2252203" y="3766780"/>
            <a:ext cx="2150638" cy="2735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A277D-2F91-9FE0-BC57-FA50416EB8F9}"/>
              </a:ext>
            </a:extLst>
          </p:cNvPr>
          <p:cNvSpPr txBox="1"/>
          <p:nvPr/>
        </p:nvSpPr>
        <p:spPr>
          <a:xfrm>
            <a:off x="1956597" y="1883089"/>
            <a:ext cx="2749828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/>
              <a:t>Carlo Boyd</a:t>
            </a:r>
          </a:p>
          <a:p>
            <a:pPr algn="ctr"/>
            <a:r>
              <a:rPr lang="en-US" sz="1600"/>
              <a:t>Admin Role: </a:t>
            </a:r>
            <a:endParaRPr lang="en-US"/>
          </a:p>
          <a:p>
            <a:pPr algn="ctr"/>
            <a:r>
              <a:rPr lang="en-US" sz="1600"/>
              <a:t>Manufacturing Engineer</a:t>
            </a:r>
          </a:p>
          <a:p>
            <a:pPr algn="ctr"/>
            <a:r>
              <a:rPr lang="en-US" sz="1600"/>
              <a:t>Website Developer</a:t>
            </a:r>
          </a:p>
          <a:p>
            <a:pPr algn="ctr"/>
            <a:r>
              <a:rPr lang="en-US" sz="1600"/>
              <a:t>Technical Role: </a:t>
            </a:r>
            <a:endParaRPr lang="en-US"/>
          </a:p>
          <a:p>
            <a:pPr algn="ctr"/>
            <a:r>
              <a:rPr lang="en-US" sz="1600"/>
              <a:t>Fuselage Design Lead</a:t>
            </a:r>
          </a:p>
        </p:txBody>
      </p:sp>
      <p:pic>
        <p:nvPicPr>
          <p:cNvPr id="5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4F84C0AD-2487-DDE5-D4C3-55ED31341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80" t="5369" r="19879" b="1606"/>
          <a:stretch/>
        </p:blipFill>
        <p:spPr>
          <a:xfrm>
            <a:off x="4609633" y="377147"/>
            <a:ext cx="2043584" cy="2838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96519-D8AC-563E-6A03-1E364068BF2C}"/>
              </a:ext>
            </a:extLst>
          </p:cNvPr>
          <p:cNvSpPr txBox="1"/>
          <p:nvPr/>
        </p:nvSpPr>
        <p:spPr>
          <a:xfrm>
            <a:off x="4607386" y="3593177"/>
            <a:ext cx="215163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Admin Role: </a:t>
            </a:r>
            <a:endParaRPr lang="en-US">
              <a:latin typeface="Aptos"/>
              <a:cs typeface="Times New Roman"/>
            </a:endParaRPr>
          </a:p>
          <a:p>
            <a:pPr algn="ctr"/>
            <a:r>
              <a:rPr lang="en-US" sz="1600">
                <a:latin typeface="Aptos"/>
                <a:cs typeface="Times New Roman"/>
              </a:rPr>
              <a:t>Financial Manager</a:t>
            </a:r>
            <a:endParaRPr lang="en-US"/>
          </a:p>
          <a:p>
            <a:pPr algn="ctr"/>
            <a:r>
              <a:rPr lang="en-US" sz="1600">
                <a:latin typeface="Aptos"/>
                <a:cs typeface="Times New Roman"/>
              </a:rPr>
              <a:t>Technical Role: Aerodynamics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2753A-C916-9992-44AC-2D9FD15F83C2}"/>
              </a:ext>
            </a:extLst>
          </p:cNvPr>
          <p:cNvSpPr txBox="1"/>
          <p:nvPr/>
        </p:nvSpPr>
        <p:spPr>
          <a:xfrm>
            <a:off x="4874809" y="3311359"/>
            <a:ext cx="1778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Luke Chandler</a:t>
            </a:r>
          </a:p>
        </p:txBody>
      </p:sp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9866767-675A-5261-15B3-719B2B96E7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11" t="-108" r="26031" b="47762"/>
          <a:stretch>
            <a:fillRect/>
          </a:stretch>
        </p:blipFill>
        <p:spPr>
          <a:xfrm>
            <a:off x="6960861" y="3772822"/>
            <a:ext cx="2201980" cy="2735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BC58B1-A573-6E18-1B6C-3DEBA24062D8}"/>
              </a:ext>
            </a:extLst>
          </p:cNvPr>
          <p:cNvSpPr txBox="1"/>
          <p:nvPr/>
        </p:nvSpPr>
        <p:spPr>
          <a:xfrm>
            <a:off x="6657009" y="1842052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Segoe UI"/>
              </a:rPr>
              <a:t>Cale Hines ​</a:t>
            </a:r>
          </a:p>
          <a:p>
            <a:pPr algn="ctr"/>
            <a:r>
              <a:rPr lang="en-US" sz="1600">
                <a:cs typeface="Segoe UI"/>
              </a:rPr>
              <a:t>Admin Role: ​</a:t>
            </a:r>
          </a:p>
          <a:p>
            <a:pPr algn="ctr"/>
            <a:r>
              <a:rPr lang="en-US" sz="1600">
                <a:cs typeface="Segoe UI"/>
              </a:rPr>
              <a:t>Project Lead</a:t>
            </a:r>
          </a:p>
          <a:p>
            <a:pPr algn="ctr"/>
            <a:r>
              <a:rPr lang="en-US" sz="1600">
                <a:cs typeface="Segoe UI"/>
              </a:rPr>
              <a:t>Fundraising Lead ​</a:t>
            </a:r>
            <a:endParaRPr lang="en-US"/>
          </a:p>
          <a:p>
            <a:pPr algn="ctr"/>
            <a:r>
              <a:rPr lang="en-US" sz="1600">
                <a:cs typeface="Segoe UI"/>
              </a:rPr>
              <a:t>Technical Role: ​</a:t>
            </a:r>
          </a:p>
          <a:p>
            <a:pPr algn="ctr"/>
            <a:r>
              <a:rPr lang="en-US" sz="1600">
                <a:cs typeface="Segoe UI"/>
              </a:rPr>
              <a:t>Landing Gear Specialist</a:t>
            </a:r>
          </a:p>
        </p:txBody>
      </p:sp>
      <p:pic>
        <p:nvPicPr>
          <p:cNvPr id="11" name="Picture 10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87657FF3-D976-4683-BA78-84C63113E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107" y="494752"/>
            <a:ext cx="2559259" cy="2545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924640-2ED4-49BD-33FE-AE04CCEC5B35}"/>
              </a:ext>
            </a:extLst>
          </p:cNvPr>
          <p:cNvSpPr txBox="1"/>
          <p:nvPr/>
        </p:nvSpPr>
        <p:spPr>
          <a:xfrm>
            <a:off x="9400209" y="3212100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Segoe UI"/>
              </a:rPr>
              <a:t>Trey Cooper</a:t>
            </a:r>
          </a:p>
          <a:p>
            <a:pPr algn="ctr"/>
            <a:r>
              <a:rPr lang="en-US" sz="1600">
                <a:cs typeface="Segoe UI"/>
              </a:rPr>
              <a:t>Admin Role: ​​</a:t>
            </a:r>
          </a:p>
          <a:p>
            <a:pPr algn="ctr"/>
            <a:r>
              <a:rPr lang="en-US" sz="1600">
                <a:cs typeface="Segoe UI"/>
              </a:rPr>
              <a:t>CAD Engineer</a:t>
            </a:r>
          </a:p>
          <a:p>
            <a:pPr algn="ctr"/>
            <a:r>
              <a:rPr lang="en-US" sz="1600">
                <a:cs typeface="Segoe UI"/>
              </a:rPr>
              <a:t>Technical Role:</a:t>
            </a:r>
          </a:p>
          <a:p>
            <a:pPr algn="ctr"/>
            <a:r>
              <a:rPr lang="en-US" sz="1600">
                <a:cs typeface="Segoe UI"/>
              </a:rPr>
              <a:t>Electronics Lead ​​</a:t>
            </a:r>
            <a:endParaRPr lang="en-US"/>
          </a:p>
          <a:p>
            <a:pPr algn="ctr"/>
            <a:endParaRPr lang="en-US" sz="1600">
              <a:cs typeface="Segoe U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C9DBFB-D94F-0C57-0C0F-A1AE1652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dirty="0" smtClean="0"/>
              <a:t>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52486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70A45-2198-BDF2-9B9D-F260611DE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1B7605-F891-8895-F127-FE8D4211F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0137D-9699-A1C0-B758-73A0CAD88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D58B5-0118-0273-29C8-60283BA06B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93279" y="2531108"/>
                <a:ext cx="4232240" cy="3959619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𝑉𝑇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𝑉𝑇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∗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h𝑡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=24.338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𝑖𝑛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𝑆𝑝𝑎𝑛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𝐴𝑅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𝐴𝑟𝑒𝑎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=6.976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𝑆𝑝𝑎𝑛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𝑅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=.9∗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𝑆𝑝𝑎𝑛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=6.27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1600" b="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𝑉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24.338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6.976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=3.489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𝑅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Arial"/>
                      </a:rPr>
                      <m:t>=0.5∗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𝑉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1.744</m:t>
                    </m:r>
                    <m:r>
                      <a:rPr lang="en-US" sz="2000" i="1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𝑆𝑝𝑎𝑛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∗0.5=9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𝑖𝑛</m:t>
                    </m:r>
                  </m:oMath>
                </a14:m>
                <a:endParaRPr lang="en-US" sz="200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/>
                      </a:rPr>
                      <m:t>∗.25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/>
                      </a:rPr>
                      <m:t>=2.375</m:t>
                    </m:r>
                  </m:oMath>
                </a14:m>
                <a:endParaRPr lang="en-US" sz="200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endParaRPr lang="en-US" sz="20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endParaRPr lang="en-US" sz="1600" b="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endParaRPr lang="en-US" sz="11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D58B5-0118-0273-29C8-60283BA06B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3279" y="2531108"/>
                <a:ext cx="4232240" cy="395961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98751-85C7-16F8-B5AD-EC9BC4F4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 </a:t>
            </a:r>
            <a:fld id="{330EA680-D336-4FF7-8B7A-9848BB0A1C32}" type="slidenum">
              <a:rPr lang="en-US" dirty="0" smtClean="0"/>
              <a:pPr/>
              <a:t>20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1B17334F-83F8-9748-EC6C-5B3279111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2A61B-F649-8330-9160-27916E41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Wing Calculations: Rudder &amp; Aileron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853A4-7AEA-CC6D-F49E-D28C0792F714}"/>
              </a:ext>
            </a:extLst>
          </p:cNvPr>
          <p:cNvSpPr txBox="1"/>
          <p:nvPr/>
        </p:nvSpPr>
        <p:spPr>
          <a:xfrm>
            <a:off x="891988" y="2176607"/>
            <a:ext cx="4643717" cy="523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</a:t>
            </a:r>
            <a:r>
              <a:rPr lang="en-US" sz="2000" baseline="-25000"/>
              <a:t>VT</a:t>
            </a:r>
            <a:r>
              <a:rPr lang="en-US" sz="2000"/>
              <a:t> </a:t>
            </a:r>
            <a:r>
              <a:rPr lang="en-US" sz="2000">
                <a:cs typeface="Arial"/>
              </a:rPr>
              <a:t>: Area of the horizontal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C</a:t>
            </a:r>
            <a:r>
              <a:rPr lang="en-US" sz="2000" baseline="-25000"/>
              <a:t>VT</a:t>
            </a:r>
            <a:r>
              <a:rPr lang="en-US" sz="2000"/>
              <a:t> </a:t>
            </a:r>
            <a:r>
              <a:rPr lang="en-US" sz="2000">
                <a:cs typeface="Arial"/>
              </a:rPr>
              <a:t>: Volume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</a:t>
            </a:r>
            <a:r>
              <a:rPr lang="en-US" sz="2000" baseline="-25000"/>
              <a:t>W</a:t>
            </a:r>
            <a:r>
              <a:rPr lang="en-US" sz="2000"/>
              <a:t> </a:t>
            </a:r>
            <a:r>
              <a:rPr lang="en-US" sz="2000">
                <a:cs typeface="Arial"/>
              </a:rPr>
              <a:t>: Main wing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b: Wing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/>
              <a:t>L</a:t>
            </a:r>
            <a:r>
              <a:rPr lang="en-US" sz="2000" baseline="-25000" err="1"/>
              <a:t>ht</a:t>
            </a:r>
            <a:r>
              <a:rPr lang="en-US" sz="2000"/>
              <a:t> </a:t>
            </a:r>
            <a:r>
              <a:rPr lang="en-US" sz="2000">
                <a:cs typeface="Arial"/>
              </a:rPr>
              <a:t>: Distance between the aerodynamic chords on main wing to horizontal stabilizer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Aspect Raito should be between 1.3-2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Rudder should be 25-50% of the chord length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/>
              <a:t>Aileron Span = 50-90% of wing span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/>
              <a:t>Ailerons and Flaps are 15-25% of the wing chord</a:t>
            </a:r>
          </a:p>
          <a:p>
            <a:pPr fontAlgn="base"/>
            <a:endParaRPr lang="en-US"/>
          </a:p>
          <a:p>
            <a:endParaRPr lang="en-US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17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0482A81B-3072-265C-2FB1-8DA33FF4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11684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06B1CA-0DDC-E96A-F9D1-5C8053B3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9" y="-16546"/>
            <a:ext cx="12088322" cy="4180372"/>
          </a:xfrm>
        </p:spPr>
        <p:txBody>
          <a:bodyPr anchor="t">
            <a:no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Customer/ Competition Requirements: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D920E-89D3-F1F9-C450-44892EDE0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endParaRPr lang="en-US" sz="2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5B6B0-617D-F984-17A5-C26649A8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924" y="1840159"/>
            <a:ext cx="12089755" cy="31510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ea typeface="+mn-lt"/>
                <a:cs typeface="+mn-lt"/>
              </a:rPr>
              <a:t>Carry payload in a cargo bay</a:t>
            </a:r>
            <a:endParaRPr lang="en-US" sz="2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Prototype 3 focus point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Bladder</a:t>
            </a:r>
          </a:p>
          <a:p>
            <a:r>
              <a:rPr lang="en-US" sz="2400">
                <a:ea typeface="+mn-lt"/>
                <a:cs typeface="+mn-lt"/>
              </a:rPr>
              <a:t>Complete 360-degree circuit</a:t>
            </a:r>
            <a:endParaRPr lang="en-US" sz="24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Prototype 2 and 3</a:t>
            </a:r>
          </a:p>
          <a:p>
            <a:r>
              <a:rPr lang="en-US" sz="2400"/>
              <a:t>Red arming plug for propeller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Prototype 3</a:t>
            </a:r>
          </a:p>
          <a:p>
            <a:r>
              <a:rPr lang="en-US" sz="2400"/>
              <a:t>Steering mechanism on landing gear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Prototype 2</a:t>
            </a:r>
          </a:p>
          <a:p>
            <a:r>
              <a:rPr lang="en-US" sz="2400"/>
              <a:t>Safety nut on prop (spinner)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Prototype 2</a:t>
            </a:r>
          </a:p>
          <a:p>
            <a:endParaRPr lang="en-US" sz="2400"/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89A32-52B1-B174-84B6-C98D7158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 Carlo </a:t>
            </a:r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6FBC4-2BB4-D9D5-6FDB-0AF5D3447021}"/>
              </a:ext>
            </a:extLst>
          </p:cNvPr>
          <p:cNvSpPr txBox="1"/>
          <p:nvPr/>
        </p:nvSpPr>
        <p:spPr>
          <a:xfrm>
            <a:off x="6095999" y="3336636"/>
            <a:ext cx="58189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***LiPo Batteries, Electric Motor, 450W Power Limiter, Fixed Wing Concept, and unique design all addressed in Prototype 1. </a:t>
            </a:r>
          </a:p>
        </p:txBody>
      </p:sp>
    </p:spTree>
    <p:extLst>
      <p:ext uri="{BB962C8B-B14F-4D97-AF65-F5344CB8AC3E}">
        <p14:creationId xmlns:p14="http://schemas.microsoft.com/office/powerpoint/2010/main" val="387446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AB1DD-D786-58AE-F3E9-FD9F940F7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21CFBD67-58EB-2776-F484-1ACC5C0C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11684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D603B-7A16-A2E8-C1F6-365618D9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9" y="-16546"/>
            <a:ext cx="12088322" cy="4180372"/>
          </a:xfrm>
        </p:spPr>
        <p:txBody>
          <a:bodyPr anchor="t">
            <a:no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Engineering Requirements: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Status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249C-C3DD-2691-C36A-C11840E9D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endParaRPr lang="en-US" sz="2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4BD80-20BD-E3C9-D3EB-61276A30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924" y="1840159"/>
            <a:ext cx="12089755" cy="31510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400">
                <a:ea typeface="+mn-lt"/>
                <a:cs typeface="+mn-lt"/>
              </a:rPr>
              <a:t>Weight Limit &lt; 55 </a:t>
            </a:r>
            <a:r>
              <a:rPr lang="en-US" sz="2400" err="1">
                <a:ea typeface="+mn-lt"/>
                <a:cs typeface="+mn-lt"/>
              </a:rPr>
              <a:t>lb</a:t>
            </a:r>
            <a:r>
              <a:rPr lang="en-US" sz="2400">
                <a:ea typeface="+mn-lt"/>
                <a:cs typeface="+mn-lt"/>
              </a:rPr>
              <a:t>--- Team requirement &lt; 15 </a:t>
            </a:r>
            <a:r>
              <a:rPr lang="en-US" sz="2400" err="1">
                <a:ea typeface="+mn-lt"/>
                <a:cs typeface="+mn-lt"/>
              </a:rPr>
              <a:t>lb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/>
          </a:p>
          <a:p>
            <a:pPr marL="914400"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/>
              <a:t>Current Goal Weight 8lb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/>
              <a:t>Thrust to Weight Ratio: 0.23 &lt; Current Static Thrust to Weight 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400"/>
              <a:t>Takeoff: 0&lt;x&lt;100 [ft]-- Team requirement &lt;10ft</a:t>
            </a:r>
          </a:p>
          <a:p>
            <a:pPr marL="914400"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/>
              <a:t>Prototype 2 and 3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/>
              <a:t>Landing: x&lt;200 [ft]</a:t>
            </a:r>
          </a:p>
          <a:p>
            <a:pPr marL="914400"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/>
              <a:t>Prototype 2 and 3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/>
              <a:t>Payload unload &lt; 60 [s]</a:t>
            </a:r>
          </a:p>
          <a:p>
            <a:pPr marL="914400" lvl="1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en-US"/>
              <a:t>Prototype 3</a:t>
            </a:r>
            <a:r>
              <a:rPr lang="en-US" sz="2800"/>
              <a:t> </a:t>
            </a:r>
          </a:p>
          <a:p>
            <a:pPr marL="0" indent="0">
              <a:buNone/>
            </a:pPr>
            <a:endParaRPr lang="en-US" sz="2400"/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7CEE2-3BFD-3946-36DA-4C4D7716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 Carlo </a:t>
            </a:r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94647-3E06-C253-7A56-B8923CEDC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E6E6EB-5927-2BDB-A05A-234E8D2BF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C884C-1153-B54C-0440-95D60ED4C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725D-0BC0-2858-5B2D-586635B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 </a:t>
            </a:r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9DA1A6D9-BBD7-615A-7ED2-93DF48A6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8BB7CD-9F6B-E8ED-40D5-413F00AC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2" y="210580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Design Validation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24901-959D-6F75-A1F8-8B31CBB0B43D}"/>
              </a:ext>
            </a:extLst>
          </p:cNvPr>
          <p:cNvSpPr txBox="1"/>
          <p:nvPr/>
        </p:nvSpPr>
        <p:spPr>
          <a:xfrm>
            <a:off x="511969" y="2113446"/>
            <a:ext cx="2680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Severity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D92ABB-22F9-862E-C5A5-7A276EA378D2}"/>
              </a:ext>
            </a:extLst>
          </p:cNvPr>
          <p:cNvSpPr txBox="1"/>
          <p:nvPr/>
        </p:nvSpPr>
        <p:spPr>
          <a:xfrm>
            <a:off x="291099" y="4554054"/>
            <a:ext cx="2680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Occurrence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B394F-3168-AE35-109B-4A0F6D9F5C58}"/>
              </a:ext>
            </a:extLst>
          </p:cNvPr>
          <p:cNvSpPr txBox="1"/>
          <p:nvPr/>
        </p:nvSpPr>
        <p:spPr>
          <a:xfrm>
            <a:off x="7800664" y="2113445"/>
            <a:ext cx="2680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Detection Scale</a:t>
            </a:r>
          </a:p>
        </p:txBody>
      </p:sp>
      <p:pic>
        <p:nvPicPr>
          <p:cNvPr id="3" name="Picture 2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E83B32DF-0F85-7763-E42F-BCD913877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47" y="2491272"/>
            <a:ext cx="5109542" cy="1643545"/>
          </a:xfrm>
          <a:prstGeom prst="rect">
            <a:avLst/>
          </a:prstGeom>
        </p:spPr>
      </p:pic>
      <p:pic>
        <p:nvPicPr>
          <p:cNvPr id="4" name="Picture 3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4406FD86-A9BD-302D-6DAB-C6EE6C080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79" y="4933742"/>
            <a:ext cx="4176920" cy="1672949"/>
          </a:xfrm>
          <a:prstGeom prst="rect">
            <a:avLst/>
          </a:prstGeom>
        </p:spPr>
      </p:pic>
      <p:pic>
        <p:nvPicPr>
          <p:cNvPr id="7" name="Picture 6" descr="A blueprint with yellow text&#10;&#10;AI-generated content may be incorrect.">
            <a:extLst>
              <a:ext uri="{FF2B5EF4-FFF2-40B4-BE49-F238E27FC236}">
                <a16:creationId xmlns:a16="http://schemas.microsoft.com/office/drawing/2014/main" id="{7DB5DEE1-5D23-023B-CBA6-6AFD8F119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814" y="2482919"/>
            <a:ext cx="3912981" cy="16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64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0688-93F5-CB4E-EE7D-9A3CBCE3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3D816ACC-E8F5-1670-3CB6-AD3144BB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" y="-952"/>
            <a:ext cx="12197715" cy="113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0FCF2-8482-7B44-72F2-8035CC13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6" y="258329"/>
            <a:ext cx="10515600" cy="62602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Design Validation - FMEA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813F5-DA9C-AD14-C52C-C8AC05C2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 24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BFFFBC8-B23A-4E27-F728-BC6FE1FF1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88641"/>
              </p:ext>
            </p:extLst>
          </p:nvPr>
        </p:nvGraphicFramePr>
        <p:xfrm>
          <a:off x="151372" y="1143633"/>
          <a:ext cx="11889255" cy="52197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1030">
                  <a:extLst>
                    <a:ext uri="{9D8B030D-6E8A-4147-A177-3AD203B41FA5}">
                      <a16:colId xmlns:a16="http://schemas.microsoft.com/office/drawing/2014/main" val="1840896627"/>
                    </a:ext>
                  </a:extLst>
                </a:gridCol>
                <a:gridCol w="1457622">
                  <a:extLst>
                    <a:ext uri="{9D8B030D-6E8A-4147-A177-3AD203B41FA5}">
                      <a16:colId xmlns:a16="http://schemas.microsoft.com/office/drawing/2014/main" val="1090481030"/>
                    </a:ext>
                  </a:extLst>
                </a:gridCol>
                <a:gridCol w="1404936">
                  <a:extLst>
                    <a:ext uri="{9D8B030D-6E8A-4147-A177-3AD203B41FA5}">
                      <a16:colId xmlns:a16="http://schemas.microsoft.com/office/drawing/2014/main" val="3711745591"/>
                    </a:ext>
                  </a:extLst>
                </a:gridCol>
                <a:gridCol w="658090">
                  <a:extLst>
                    <a:ext uri="{9D8B030D-6E8A-4147-A177-3AD203B41FA5}">
                      <a16:colId xmlns:a16="http://schemas.microsoft.com/office/drawing/2014/main" val="3666555342"/>
                    </a:ext>
                  </a:extLst>
                </a:gridCol>
                <a:gridCol w="1958601">
                  <a:extLst>
                    <a:ext uri="{9D8B030D-6E8A-4147-A177-3AD203B41FA5}">
                      <a16:colId xmlns:a16="http://schemas.microsoft.com/office/drawing/2014/main" val="3476322347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2944372034"/>
                    </a:ext>
                  </a:extLst>
                </a:gridCol>
                <a:gridCol w="1419098">
                  <a:extLst>
                    <a:ext uri="{9D8B030D-6E8A-4147-A177-3AD203B41FA5}">
                      <a16:colId xmlns:a16="http://schemas.microsoft.com/office/drawing/2014/main" val="584898980"/>
                    </a:ext>
                  </a:extLst>
                </a:gridCol>
                <a:gridCol w="700001">
                  <a:extLst>
                    <a:ext uri="{9D8B030D-6E8A-4147-A177-3AD203B41FA5}">
                      <a16:colId xmlns:a16="http://schemas.microsoft.com/office/drawing/2014/main" val="2826291989"/>
                    </a:ext>
                  </a:extLst>
                </a:gridCol>
                <a:gridCol w="377244">
                  <a:extLst>
                    <a:ext uri="{9D8B030D-6E8A-4147-A177-3AD203B41FA5}">
                      <a16:colId xmlns:a16="http://schemas.microsoft.com/office/drawing/2014/main" val="858725877"/>
                    </a:ext>
                  </a:extLst>
                </a:gridCol>
                <a:gridCol w="1582815">
                  <a:extLst>
                    <a:ext uri="{9D8B030D-6E8A-4147-A177-3AD203B41FA5}">
                      <a16:colId xmlns:a16="http://schemas.microsoft.com/office/drawing/2014/main" val="67150807"/>
                    </a:ext>
                  </a:extLst>
                </a:gridCol>
              </a:tblGrid>
              <a:tr h="40458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Part # and Functions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Potential Failure Mode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Potential Effect(s) of Failure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Severity (S)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Potential Causes and Mechanisms of Failure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Occurance (O)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Current Design Controls Test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Detection (D)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RPN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Recommended Action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588773"/>
                  </a:ext>
                </a:extLst>
              </a:tr>
              <a:tr h="756074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3. Nose Cone/Motor Mount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Motor could come loose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thrust, Flying Debris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*Infill of motor mount could be too low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 Mount is not properly fastened to fuselage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distance between bracket and mount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Use higher infill percentage (currently 30%, use 35%)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203909"/>
                  </a:ext>
                </a:extLst>
              </a:tr>
              <a:tr h="1199101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1. Fuselage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Yield under load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Disassemebly of aircraft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Stress concentration within fuselage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 Test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Simulate loads in Ansys, Eliminate stress concentration points such as sharp corners in fuselage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232863"/>
                  </a:ext>
                </a:extLst>
              </a:tr>
              <a:tr h="4881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2. Boom Adapter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Could come loose, shear in bolts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Total loss of control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Infill near nuts too low, too much force from tail wing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 test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Slicing software for thicker infill near nuts</a:t>
                      </a:r>
                    </a:p>
                  </a:txBody>
                  <a:tcPr marL="9524" marR="9524" marT="9524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586153"/>
                  </a:ext>
                </a:extLst>
              </a:tr>
              <a:tr h="796349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5. Boom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Yield under load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Disassemebly of aircraft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Stress concentration within boom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 Test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Eliminate stress concentration points such as sharp corners in boom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039917"/>
                  </a:ext>
                </a:extLst>
              </a:tr>
              <a:tr h="580328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24. Stabilizer Connector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Fasteners could become loose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Disassemebly of aircraft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Loads could exceed strength of fasteners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 Test using weight hanging from tail vertically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Use additional fasteners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98170"/>
                  </a:ext>
                </a:extLst>
              </a:tr>
              <a:tr h="924497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 23. Vertical Stabilizer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Ribs could slide along stringer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Unstable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Insufficient force to keep ribs in place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distance between outboard rib and end of stringer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Screw outboard ribs in place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22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119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105C3-5C22-7381-98B4-13EBE288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48321679-21A3-81FE-8A71-38DBC99C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3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C3C7B-904B-77D7-7E60-F7062A80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6" y="258329"/>
            <a:ext cx="10515600" cy="62602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FMEA -Continued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9327-87CD-CE7A-B21A-FE071311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 25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78CD20-725A-A158-B5AD-507A4D696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786992"/>
              </p:ext>
            </p:extLst>
          </p:nvPr>
        </p:nvGraphicFramePr>
        <p:xfrm>
          <a:off x="156309" y="1465461"/>
          <a:ext cx="11874219" cy="47529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17469">
                  <a:extLst>
                    <a:ext uri="{9D8B030D-6E8A-4147-A177-3AD203B41FA5}">
                      <a16:colId xmlns:a16="http://schemas.microsoft.com/office/drawing/2014/main" val="417941818"/>
                    </a:ext>
                  </a:extLst>
                </a:gridCol>
                <a:gridCol w="1410967">
                  <a:extLst>
                    <a:ext uri="{9D8B030D-6E8A-4147-A177-3AD203B41FA5}">
                      <a16:colId xmlns:a16="http://schemas.microsoft.com/office/drawing/2014/main" val="4271980542"/>
                    </a:ext>
                  </a:extLst>
                </a:gridCol>
                <a:gridCol w="1359968">
                  <a:extLst>
                    <a:ext uri="{9D8B030D-6E8A-4147-A177-3AD203B41FA5}">
                      <a16:colId xmlns:a16="http://schemas.microsoft.com/office/drawing/2014/main" val="2095171048"/>
                    </a:ext>
                  </a:extLst>
                </a:gridCol>
                <a:gridCol w="501487">
                  <a:extLst>
                    <a:ext uri="{9D8B030D-6E8A-4147-A177-3AD203B41FA5}">
                      <a16:colId xmlns:a16="http://schemas.microsoft.com/office/drawing/2014/main" val="972990035"/>
                    </a:ext>
                  </a:extLst>
                </a:gridCol>
                <a:gridCol w="2031453">
                  <a:extLst>
                    <a:ext uri="{9D8B030D-6E8A-4147-A177-3AD203B41FA5}">
                      <a16:colId xmlns:a16="http://schemas.microsoft.com/office/drawing/2014/main" val="3495475591"/>
                    </a:ext>
                  </a:extLst>
                </a:gridCol>
                <a:gridCol w="535487">
                  <a:extLst>
                    <a:ext uri="{9D8B030D-6E8A-4147-A177-3AD203B41FA5}">
                      <a16:colId xmlns:a16="http://schemas.microsoft.com/office/drawing/2014/main" val="1844285744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36557631"/>
                    </a:ext>
                  </a:extLst>
                </a:gridCol>
                <a:gridCol w="543986">
                  <a:extLst>
                    <a:ext uri="{9D8B030D-6E8A-4147-A177-3AD203B41FA5}">
                      <a16:colId xmlns:a16="http://schemas.microsoft.com/office/drawing/2014/main" val="3480403572"/>
                    </a:ext>
                  </a:extLst>
                </a:gridCol>
                <a:gridCol w="373991">
                  <a:extLst>
                    <a:ext uri="{9D8B030D-6E8A-4147-A177-3AD203B41FA5}">
                      <a16:colId xmlns:a16="http://schemas.microsoft.com/office/drawing/2014/main" val="2392702388"/>
                    </a:ext>
                  </a:extLst>
                </a:gridCol>
                <a:gridCol w="2082451">
                  <a:extLst>
                    <a:ext uri="{9D8B030D-6E8A-4147-A177-3AD203B41FA5}">
                      <a16:colId xmlns:a16="http://schemas.microsoft.com/office/drawing/2014/main" val="3203572095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 25. Rudder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Control surface could fail to return to neutral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Yaw to one direction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Servo arm moves upon activation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Linkage stopper becomes loose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distance between control surface end point and neutral point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Examine control surface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092806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20. Horizontal Stabilizer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Structure could cant due to being improperly fastened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Unstable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Insufficient force to keep ribs in place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Determine if stabilizer is level using spirit level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Examine stabilizer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213738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22. Elevators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Control surface could fail to return to neutral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Pitch in one direction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Servo arm moves upon activation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Linkage stopper becomes loose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distance between control surface end point and neutral point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Examine control surface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943042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 8-13. Wing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Tear in wrap, struts braking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Flight instability and high likelyhood of crash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*wrapping too tight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*large gaps in airfoils on wing skeleton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*Crashing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Load test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Experimenting with wrap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168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strong leading edge, eliminate wrap fludder through experimentation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85270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6. Wing Connector Bolts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Bolts could shear or come loose in the infill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Complete loss of wings or wings becoming loosly mounted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*Too low of infill on 3D print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*Shear force on bolts 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Testing forces on wings before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Higher infill percentage or redesign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209535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9. Ailerons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Control arm disconnecting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Connection rod breaking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control surfaces on main wings, airplane only controlled from tail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*loose connections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Servo arm moves upon activation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Linkage stopper becomes loose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Shear Calculations, strong control arm mounts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168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Stronger materials for connection rod and control arm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36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25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2AEFB-6641-90AF-CF71-1A689F82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57ADA657-5FF5-8104-6FAD-2BE47314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3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BA4D0-FEE6-6002-A396-CD6524A7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6" y="258329"/>
            <a:ext cx="10515600" cy="62602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FMEA -Continued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4A87F-8363-DFEF-5720-6B38D52F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 26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63463C-140A-0649-42D7-3C3CB6186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45434"/>
              </p:ext>
            </p:extLst>
          </p:nvPr>
        </p:nvGraphicFramePr>
        <p:xfrm>
          <a:off x="85362" y="1055525"/>
          <a:ext cx="12021276" cy="5379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3785">
                  <a:extLst>
                    <a:ext uri="{9D8B030D-6E8A-4147-A177-3AD203B41FA5}">
                      <a16:colId xmlns:a16="http://schemas.microsoft.com/office/drawing/2014/main" val="324117239"/>
                    </a:ext>
                  </a:extLst>
                </a:gridCol>
                <a:gridCol w="1428441">
                  <a:extLst>
                    <a:ext uri="{9D8B030D-6E8A-4147-A177-3AD203B41FA5}">
                      <a16:colId xmlns:a16="http://schemas.microsoft.com/office/drawing/2014/main" val="451053704"/>
                    </a:ext>
                  </a:extLst>
                </a:gridCol>
                <a:gridCol w="1376810">
                  <a:extLst>
                    <a:ext uri="{9D8B030D-6E8A-4147-A177-3AD203B41FA5}">
                      <a16:colId xmlns:a16="http://schemas.microsoft.com/office/drawing/2014/main" val="1125613641"/>
                    </a:ext>
                  </a:extLst>
                </a:gridCol>
                <a:gridCol w="507699">
                  <a:extLst>
                    <a:ext uri="{9D8B030D-6E8A-4147-A177-3AD203B41FA5}">
                      <a16:colId xmlns:a16="http://schemas.microsoft.com/office/drawing/2014/main" val="1737429447"/>
                    </a:ext>
                  </a:extLst>
                </a:gridCol>
                <a:gridCol w="2056611">
                  <a:extLst>
                    <a:ext uri="{9D8B030D-6E8A-4147-A177-3AD203B41FA5}">
                      <a16:colId xmlns:a16="http://schemas.microsoft.com/office/drawing/2014/main" val="1698682519"/>
                    </a:ext>
                  </a:extLst>
                </a:gridCol>
                <a:gridCol w="542119">
                  <a:extLst>
                    <a:ext uri="{9D8B030D-6E8A-4147-A177-3AD203B41FA5}">
                      <a16:colId xmlns:a16="http://schemas.microsoft.com/office/drawing/2014/main" val="3017504931"/>
                    </a:ext>
                  </a:extLst>
                </a:gridCol>
                <a:gridCol w="1738223">
                  <a:extLst>
                    <a:ext uri="{9D8B030D-6E8A-4147-A177-3AD203B41FA5}">
                      <a16:colId xmlns:a16="http://schemas.microsoft.com/office/drawing/2014/main" val="3421955128"/>
                    </a:ext>
                  </a:extLst>
                </a:gridCol>
                <a:gridCol w="550723">
                  <a:extLst>
                    <a:ext uri="{9D8B030D-6E8A-4147-A177-3AD203B41FA5}">
                      <a16:colId xmlns:a16="http://schemas.microsoft.com/office/drawing/2014/main" val="1249341543"/>
                    </a:ext>
                  </a:extLst>
                </a:gridCol>
                <a:gridCol w="378623">
                  <a:extLst>
                    <a:ext uri="{9D8B030D-6E8A-4147-A177-3AD203B41FA5}">
                      <a16:colId xmlns:a16="http://schemas.microsoft.com/office/drawing/2014/main" val="1106133162"/>
                    </a:ext>
                  </a:extLst>
                </a:gridCol>
                <a:gridCol w="2108242">
                  <a:extLst>
                    <a:ext uri="{9D8B030D-6E8A-4147-A177-3AD203B41FA5}">
                      <a16:colId xmlns:a16="http://schemas.microsoft.com/office/drawing/2014/main" val="160203580"/>
                    </a:ext>
                  </a:extLst>
                </a:gridCol>
              </a:tblGrid>
              <a:tr h="90568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29. Motor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Thermal Fatigue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Leads could break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Thrust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Sustained operation at high RPM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temperature at high throttle settings using </a:t>
                      </a:r>
                      <a:r>
                        <a:rPr lang="en-US" sz="1200" err="1">
                          <a:effectLst/>
                          <a:latin typeface="Arial"/>
                        </a:rPr>
                        <a:t>infared</a:t>
                      </a:r>
                      <a:r>
                        <a:rPr lang="en-US" sz="1200">
                          <a:effectLst/>
                          <a:latin typeface="Arial"/>
                        </a:rPr>
                        <a:t> thermometer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Reduce the amount of time operating at high throttle settings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Reduce Tension on motor leads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257882"/>
                  </a:ext>
                </a:extLst>
              </a:tr>
              <a:tr h="90568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30. Servos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Wire could break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Servo arm could become loose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Servo could dismount from tray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control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Tension on servo wire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Functionality Test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Nail servos to servo tray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52837"/>
                  </a:ext>
                </a:extLst>
              </a:tr>
              <a:tr h="734867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31. ESC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Thermal Fatigue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Leads could break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Thrust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Sustained operation at high RPM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temperature at high throttle settings using </a:t>
                      </a:r>
                      <a:r>
                        <a:rPr lang="en-US" sz="1200" err="1">
                          <a:effectLst/>
                          <a:latin typeface="Arial"/>
                        </a:rPr>
                        <a:t>infared</a:t>
                      </a:r>
                      <a:r>
                        <a:rPr lang="en-US" sz="1200">
                          <a:effectLst/>
                          <a:latin typeface="Arial"/>
                        </a:rPr>
                        <a:t> thermometer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Reduce the amount of time operating at high throttle settings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Reduce Tension on ESC leads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78220"/>
                  </a:ext>
                </a:extLst>
              </a:tr>
              <a:tr h="734867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32. Battery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Charge could run out during flight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Battery could overheat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control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High current draw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Reduced battery capacity from wear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Measure battery voltage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Introduce cooling vents into nose cone to allow airflow through fuselage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610724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33. Receiver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signal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control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Physical damage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Functionality Test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Store receiver away from other components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752905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34. Propeller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Yield under load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Brittle Fracture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Loss of Thrust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Physical damage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Functionality Test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Examine propeller prior to flight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9762646"/>
                  </a:ext>
                </a:extLst>
              </a:tr>
              <a:tr h="56405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3b, 2b. Nose Cone and Boom Adapter bolts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Bolts could shear or come loose in the infill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Complete loss of power and stability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*low infill on 3D print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*Bolts not tightened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Shear Calculations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*Higher infill near </a:t>
                      </a:r>
                      <a:r>
                        <a:rPr lang="en-US" sz="1200" err="1">
                          <a:effectLst/>
                          <a:latin typeface="Arial"/>
                        </a:rPr>
                        <a:t>near</a:t>
                      </a:r>
                      <a:r>
                        <a:rPr lang="en-US" sz="1200">
                          <a:effectLst/>
                          <a:latin typeface="Arial"/>
                        </a:rPr>
                        <a:t> the nut holders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07096"/>
                  </a:ext>
                </a:extLst>
              </a:tr>
              <a:tr h="393234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 14-19. Landing Gear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Yield under load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Damage to aircraft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Flying debris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*Improper fastening</a:t>
                      </a:r>
                      <a:br>
                        <a:rPr lang="en-US" sz="1200">
                          <a:effectLst/>
                          <a:latin typeface="Arial"/>
                        </a:rPr>
                      </a:br>
                      <a:r>
                        <a:rPr lang="en-US" sz="1200">
                          <a:effectLst/>
                          <a:latin typeface="Arial"/>
                        </a:rPr>
                        <a:t>* Material defects or damage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Drop test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200">
                          <a:effectLst/>
                          <a:latin typeface="Arial"/>
                        </a:rPr>
                        <a:t>Use strong materials such as carbon fiber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808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806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3F11E-EB90-1328-EAA3-5E8D4C233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B00B1D-3348-F472-D61A-E1E4CB4BE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B7F759-7477-9968-8CB1-D9546C30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ACF5-D6EC-D358-B17A-68083D80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85" y="2062561"/>
            <a:ext cx="6725737" cy="447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u="sng">
                <a:ea typeface="+mn-lt"/>
                <a:cs typeface="+mn-lt"/>
              </a:rPr>
              <a:t>Testing Procedures</a:t>
            </a:r>
          </a:p>
          <a:p>
            <a:endParaRPr lang="en-US" sz="1200">
              <a:ea typeface="+mn-lt"/>
              <a:cs typeface="+mn-lt"/>
            </a:endParaRPr>
          </a:p>
          <a:p>
            <a:pPr marL="0" indent="0">
              <a:buNone/>
            </a:pPr>
            <a:endParaRPr lang="en-US" sz="1200">
              <a:ea typeface="+mn-lt"/>
              <a:cs typeface="+mn-lt"/>
            </a:endParaRPr>
          </a:p>
          <a:p>
            <a:endParaRPr lang="en-US" sz="1200"/>
          </a:p>
          <a:p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E1933-9840-D0C5-6807-44900DC6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Trey </a:t>
            </a:r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E8BC01CB-028B-D6A6-4D59-D0CCBAE0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37314-2DEE-0719-9B49-0734B391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Design 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37E3B-8B14-B105-F336-3D303A689FE1}"/>
              </a:ext>
            </a:extLst>
          </p:cNvPr>
          <p:cNvSpPr txBox="1"/>
          <p:nvPr/>
        </p:nvSpPr>
        <p:spPr>
          <a:xfrm>
            <a:off x="7565193" y="4271096"/>
            <a:ext cx="378618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/>
              <a:t>Risk Trade Off Analysis Summary</a:t>
            </a:r>
          </a:p>
          <a:p>
            <a:pPr marL="285750" indent="-285750">
              <a:buFont typeface="Arial"/>
              <a:buChar char="•"/>
            </a:pPr>
            <a:r>
              <a:rPr lang="en-US" sz="1600"/>
              <a:t>Although adding additional fasteners will increase the weight of our aircraft, it will decrease the risk of a structural failure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1EA558-CB1C-4D58-FD1D-F744BCDFA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97472"/>
              </p:ext>
            </p:extLst>
          </p:nvPr>
        </p:nvGraphicFramePr>
        <p:xfrm>
          <a:off x="525203" y="2617995"/>
          <a:ext cx="6608897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611">
                  <a:extLst>
                    <a:ext uri="{9D8B030D-6E8A-4147-A177-3AD203B41FA5}">
                      <a16:colId xmlns:a16="http://schemas.microsoft.com/office/drawing/2014/main" val="2340605398"/>
                    </a:ext>
                  </a:extLst>
                </a:gridCol>
                <a:gridCol w="2688286">
                  <a:extLst>
                    <a:ext uri="{9D8B030D-6E8A-4147-A177-3AD203B41FA5}">
                      <a16:colId xmlns:a16="http://schemas.microsoft.com/office/drawing/2014/main" val="3636336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Engineering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Test Procedure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62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Weight Limit &lt; 55lbs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aircraft weight using 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81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Takeoff: 0&lt;x&lt;100 [ft]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ptos"/>
                        </a:rPr>
                        <a:t>Landing: x&lt;200 [ft]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distances using cones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37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Flyable at empty weight CG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using CG stand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32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Water container drain time &lt;60 seconds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using timer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3359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2342EFB-07B4-A36D-9AA3-673916AFA0A6}"/>
              </a:ext>
            </a:extLst>
          </p:cNvPr>
          <p:cNvSpPr txBox="1"/>
          <p:nvPr/>
        </p:nvSpPr>
        <p:spPr>
          <a:xfrm>
            <a:off x="7566138" y="2312836"/>
            <a:ext cx="4292109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u="sng" baseline="0">
                <a:latin typeface="Aptos"/>
                <a:ea typeface="Segoe UI"/>
                <a:cs typeface="Segoe UI"/>
              </a:rPr>
              <a:t>Equipment, Resources, Space</a:t>
            </a:r>
            <a:r>
              <a:rPr lang="en-US">
                <a:latin typeface="Aptos"/>
                <a:ea typeface="Segoe UI"/>
                <a:cs typeface="Segoe UI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en-US" sz="1600">
                <a:latin typeface="Aptos"/>
                <a:ea typeface="Arial"/>
                <a:cs typeface="Arial"/>
              </a:rPr>
              <a:t>Bench​/Machine Shop Locker</a:t>
            </a:r>
          </a:p>
          <a:p>
            <a:pPr marL="228600" indent="-228600">
              <a:buFont typeface=""/>
              <a:buChar char="•"/>
            </a:pPr>
            <a:r>
              <a:rPr lang="en-US" sz="1600">
                <a:latin typeface="Aptos"/>
                <a:ea typeface="Arial"/>
                <a:cs typeface="Arial"/>
              </a:rPr>
              <a:t>Open space with paved "runway" (</a:t>
            </a:r>
            <a:r>
              <a:rPr lang="en-US" sz="1600" err="1">
                <a:latin typeface="Aptos"/>
                <a:ea typeface="Arial"/>
                <a:cs typeface="Arial"/>
              </a:rPr>
              <a:t>Foxglenn</a:t>
            </a:r>
            <a:r>
              <a:rPr lang="en-US" sz="1600">
                <a:latin typeface="Aptos"/>
                <a:ea typeface="Arial"/>
                <a:cs typeface="Arial"/>
              </a:rPr>
              <a:t> Park)</a:t>
            </a:r>
          </a:p>
          <a:p>
            <a:pPr marL="228600" lvl="0" indent="-228600" rtl="0">
              <a:buFont typeface=""/>
              <a:buChar char="•"/>
            </a:pPr>
            <a:r>
              <a:rPr lang="en-US" sz="1600" baseline="0">
                <a:latin typeface="Aptos"/>
                <a:ea typeface="Arial"/>
                <a:cs typeface="Arial"/>
              </a:rPr>
              <a:t>Center of Gravity Stand</a:t>
            </a:r>
            <a:r>
              <a:rPr lang="en-US" sz="1600">
                <a:latin typeface="Aptos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en-US" sz="1600">
                <a:latin typeface="Aptos"/>
                <a:ea typeface="Arial"/>
                <a:cs typeface="Arial"/>
              </a:rPr>
              <a:t>Tape Measure &amp; Cones</a:t>
            </a:r>
            <a:endParaRPr lang="en-US" sz="1600" baseline="0">
              <a:latin typeface="Aptos"/>
              <a:ea typeface="Arial"/>
              <a:cs typeface="Arial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0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98851AAA-6219-C348-206D-0D2857E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17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2EE07-19BC-E6DE-CB95-D130C97C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74" y="69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9EF3E-B60F-4158-7880-61B93981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Luke </a:t>
            </a:r>
            <a:fld id="{330EA680-D336-4FF7-8B7A-9848BB0A1C32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6F2D545-7CF7-4735-1586-B9D2082CD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319057"/>
              </p:ext>
            </p:extLst>
          </p:nvPr>
        </p:nvGraphicFramePr>
        <p:xfrm>
          <a:off x="7069666" y="2201333"/>
          <a:ext cx="5056988" cy="34428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6088">
                  <a:extLst>
                    <a:ext uri="{9D8B030D-6E8A-4147-A177-3AD203B41FA5}">
                      <a16:colId xmlns:a16="http://schemas.microsoft.com/office/drawing/2014/main" val="2300884148"/>
                    </a:ext>
                  </a:extLst>
                </a:gridCol>
                <a:gridCol w="1131452">
                  <a:extLst>
                    <a:ext uri="{9D8B030D-6E8A-4147-A177-3AD203B41FA5}">
                      <a16:colId xmlns:a16="http://schemas.microsoft.com/office/drawing/2014/main" val="1224925485"/>
                    </a:ext>
                  </a:extLst>
                </a:gridCol>
                <a:gridCol w="877454">
                  <a:extLst>
                    <a:ext uri="{9D8B030D-6E8A-4147-A177-3AD203B41FA5}">
                      <a16:colId xmlns:a16="http://schemas.microsoft.com/office/drawing/2014/main" val="2672230302"/>
                    </a:ext>
                  </a:extLst>
                </a:gridCol>
                <a:gridCol w="900545">
                  <a:extLst>
                    <a:ext uri="{9D8B030D-6E8A-4147-A177-3AD203B41FA5}">
                      <a16:colId xmlns:a16="http://schemas.microsoft.com/office/drawing/2014/main" val="3097260043"/>
                    </a:ext>
                  </a:extLst>
                </a:gridCol>
                <a:gridCol w="981449">
                  <a:extLst>
                    <a:ext uri="{9D8B030D-6E8A-4147-A177-3AD203B41FA5}">
                      <a16:colId xmlns:a16="http://schemas.microsoft.com/office/drawing/2014/main" val="1039670262"/>
                    </a:ext>
                  </a:extLst>
                </a:gridCol>
              </a:tblGrid>
              <a:tr h="524749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 dirty="0">
                          <a:solidFill>
                            <a:srgbClr val="223859"/>
                          </a:solidFill>
                          <a:effectLst/>
                          <a:latin typeface="Franklin Gothic Medium"/>
                        </a:rPr>
                        <a:t>Description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BD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 dirty="0">
                          <a:solidFill>
                            <a:srgbClr val="223859"/>
                          </a:solidFill>
                          <a:effectLst/>
                          <a:latin typeface="Franklin Gothic Medium"/>
                        </a:rPr>
                        <a:t>Category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BD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 dirty="0">
                          <a:solidFill>
                            <a:srgbClr val="223859"/>
                          </a:solidFill>
                          <a:effectLst/>
                          <a:latin typeface="Franklin Gothic Medium"/>
                        </a:rPr>
                        <a:t>Projected cost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BD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 dirty="0">
                          <a:solidFill>
                            <a:srgbClr val="223859"/>
                          </a:solidFill>
                          <a:effectLst/>
                          <a:latin typeface="Franklin Gothic Medium"/>
                        </a:rPr>
                        <a:t>Actual cost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BD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 dirty="0">
                          <a:solidFill>
                            <a:srgbClr val="223859"/>
                          </a:solidFill>
                          <a:effectLst/>
                          <a:latin typeface="Franklin Gothic Medium"/>
                        </a:rPr>
                        <a:t>Difference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7C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78943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Cost of comp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Registration Fee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$1,650.00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$1,650.00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$-  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631378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Prototype 1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Plane Design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$250.00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$256.42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  <a:latin typeface="Franklin Gothic Book"/>
                        </a:rPr>
                        <a:t> $(6.42)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5579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Prototype 2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Plane Design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$250.00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/>
                      </a:endParaRP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$250.00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78976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Prototype</a:t>
                      </a: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 3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Plane Design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$250.00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$250.00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54940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Final Model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Plane Design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$700.00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$700.00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137056"/>
                  </a:ext>
                </a:extLst>
              </a:tr>
              <a:tr h="486352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Money for travel to comp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Transportation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$1,500.00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 $1,500.00 </a:t>
                      </a:r>
                    </a:p>
                  </a:txBody>
                  <a:tcPr marL="85725" marR="9525" marT="9525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2295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C4F311-6B60-7FD2-9101-2B20DF774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55244"/>
              </p:ext>
            </p:extLst>
          </p:nvPr>
        </p:nvGraphicFramePr>
        <p:xfrm>
          <a:off x="4635500" y="1981200"/>
          <a:ext cx="2351222" cy="38685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7244">
                  <a:extLst>
                    <a:ext uri="{9D8B030D-6E8A-4147-A177-3AD203B41FA5}">
                      <a16:colId xmlns:a16="http://schemas.microsoft.com/office/drawing/2014/main" val="2370440973"/>
                    </a:ext>
                  </a:extLst>
                </a:gridCol>
                <a:gridCol w="733978">
                  <a:extLst>
                    <a:ext uri="{9D8B030D-6E8A-4147-A177-3AD203B41FA5}">
                      <a16:colId xmlns:a16="http://schemas.microsoft.com/office/drawing/2014/main" val="2819823399"/>
                    </a:ext>
                  </a:extLst>
                </a:gridCol>
              </a:tblGrid>
              <a:tr h="3529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dirty="0">
                          <a:solidFill>
                            <a:srgbClr val="262626"/>
                          </a:solidFill>
                          <a:effectLst/>
                          <a:latin typeface="Franklin Gothic Book"/>
                        </a:rPr>
                        <a:t>Item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B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dirty="0">
                          <a:solidFill>
                            <a:srgbClr val="262626"/>
                          </a:solidFill>
                          <a:effectLst/>
                          <a:latin typeface="Franklin Gothic Book"/>
                        </a:rPr>
                        <a:t>Cost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49306"/>
                  </a:ext>
                </a:extLst>
              </a:tr>
              <a:tr h="412834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err="1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Nut,Bolts,Screws,Misc</a:t>
                      </a:r>
                      <a:endParaRPr lang="en-US" sz="1200" dirty="0" err="1">
                        <a:solidFill>
                          <a:srgbClr val="223859"/>
                        </a:solidFill>
                        <a:effectLst/>
                        <a:latin typeface="Franklin Gothic Book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$25.53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767862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Wire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$3.79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604990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Dowels</a:t>
                      </a:r>
                      <a:endParaRPr lang="en-US" sz="1200" dirty="0">
                        <a:solidFill>
                          <a:srgbClr val="223859"/>
                        </a:solidFill>
                        <a:effectLst/>
                        <a:latin typeface="Franklin Gothic Book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$0.99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413846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Balsa Wood Struts</a:t>
                      </a:r>
                      <a:endParaRPr lang="en-US" sz="1200" dirty="0">
                        <a:solidFill>
                          <a:srgbClr val="223859"/>
                        </a:solidFill>
                        <a:effectLst/>
                        <a:latin typeface="Franklin Gothic Book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$24.99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78400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PVC Fuselage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$25.99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15971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PVC Boom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$4.97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399962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Motor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 dirty="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$19.99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294318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3D Filament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$24.99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23460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Servos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$23.98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30326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Speed Controller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$37.49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672117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Servo Ext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$7.99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481772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Landing Gear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$14.97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82250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Propellers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$15.99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516507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Glue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$11.98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18667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7534742-7501-00E3-EF7A-A466F5C2F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76386"/>
              </p:ext>
            </p:extLst>
          </p:nvPr>
        </p:nvGraphicFramePr>
        <p:xfrm>
          <a:off x="198966" y="1981200"/>
          <a:ext cx="4324242" cy="22638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8892">
                  <a:extLst>
                    <a:ext uri="{9D8B030D-6E8A-4147-A177-3AD203B41FA5}">
                      <a16:colId xmlns:a16="http://schemas.microsoft.com/office/drawing/2014/main" val="3459323025"/>
                    </a:ext>
                  </a:extLst>
                </a:gridCol>
                <a:gridCol w="968450">
                  <a:extLst>
                    <a:ext uri="{9D8B030D-6E8A-4147-A177-3AD203B41FA5}">
                      <a16:colId xmlns:a16="http://schemas.microsoft.com/office/drawing/2014/main" val="231520894"/>
                    </a:ext>
                  </a:extLst>
                </a:gridCol>
                <a:gridCol w="968450">
                  <a:extLst>
                    <a:ext uri="{9D8B030D-6E8A-4147-A177-3AD203B41FA5}">
                      <a16:colId xmlns:a16="http://schemas.microsoft.com/office/drawing/2014/main" val="4255415708"/>
                    </a:ext>
                  </a:extLst>
                </a:gridCol>
                <a:gridCol w="968450">
                  <a:extLst>
                    <a:ext uri="{9D8B030D-6E8A-4147-A177-3AD203B41FA5}">
                      <a16:colId xmlns:a16="http://schemas.microsoft.com/office/drawing/2014/main" val="2394420137"/>
                    </a:ext>
                  </a:extLst>
                </a:gridCol>
              </a:tblGrid>
              <a:tr h="452767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>
                          <a:solidFill>
                            <a:srgbClr val="0E1623"/>
                          </a:solidFill>
                          <a:effectLst/>
                          <a:latin typeface="Franklin Gothic Medium" panose="020B0603020102020204" pitchFamily="34" charset="0"/>
                        </a:rPr>
                        <a:t>Overview</a:t>
                      </a:r>
                    </a:p>
                  </a:txBody>
                  <a:tcPr marL="857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16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16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166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969624"/>
                  </a:ext>
                </a:extLst>
              </a:tr>
              <a:tr h="452767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0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Projected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Actual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112243"/>
                  </a:ext>
                </a:extLst>
              </a:tr>
              <a:tr h="452767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Total income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$ 10,000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$ 8,295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-$ 1,705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445609"/>
                  </a:ext>
                </a:extLst>
              </a:tr>
              <a:tr h="452767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Expenses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$ 5,325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$ 1,906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-$ 3,419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555762"/>
                  </a:ext>
                </a:extLst>
              </a:tr>
              <a:tr h="452767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Balance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$ 4,675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$ 6,389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15749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8134844-5D13-D771-037F-4E57BDA9F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2342"/>
              </p:ext>
            </p:extLst>
          </p:nvPr>
        </p:nvGraphicFramePr>
        <p:xfrm>
          <a:off x="190500" y="4322233"/>
          <a:ext cx="4324314" cy="15074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18916">
                  <a:extLst>
                    <a:ext uri="{9D8B030D-6E8A-4147-A177-3AD203B41FA5}">
                      <a16:colId xmlns:a16="http://schemas.microsoft.com/office/drawing/2014/main" val="1576993427"/>
                    </a:ext>
                  </a:extLst>
                </a:gridCol>
                <a:gridCol w="968466">
                  <a:extLst>
                    <a:ext uri="{9D8B030D-6E8A-4147-A177-3AD203B41FA5}">
                      <a16:colId xmlns:a16="http://schemas.microsoft.com/office/drawing/2014/main" val="2986548000"/>
                    </a:ext>
                  </a:extLst>
                </a:gridCol>
                <a:gridCol w="968466">
                  <a:extLst>
                    <a:ext uri="{9D8B030D-6E8A-4147-A177-3AD203B41FA5}">
                      <a16:colId xmlns:a16="http://schemas.microsoft.com/office/drawing/2014/main" val="483994298"/>
                    </a:ext>
                  </a:extLst>
                </a:gridCol>
                <a:gridCol w="968466">
                  <a:extLst>
                    <a:ext uri="{9D8B030D-6E8A-4147-A177-3AD203B41FA5}">
                      <a16:colId xmlns:a16="http://schemas.microsoft.com/office/drawing/2014/main" val="1612545745"/>
                    </a:ext>
                  </a:extLst>
                </a:gridCol>
              </a:tblGrid>
              <a:tr h="446989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400">
                          <a:solidFill>
                            <a:srgbClr val="0E1623"/>
                          </a:solidFill>
                          <a:effectLst/>
                          <a:latin typeface="Franklin Gothic Medium" panose="020B0603020102020204" pitchFamily="34" charset="0"/>
                        </a:rPr>
                        <a:t>Income summary</a:t>
                      </a:r>
                    </a:p>
                  </a:txBody>
                  <a:tcPr marL="857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FE8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FE8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FE8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2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944216"/>
                  </a:ext>
                </a:extLst>
              </a:tr>
              <a:tr h="341815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000">
                        <a:solidFill>
                          <a:srgbClr val="223859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Projected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Actual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1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Difference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856879"/>
                  </a:ext>
                </a:extLst>
              </a:tr>
              <a:tr h="341815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 panose="020B0503020102020204" pitchFamily="34" charset="0"/>
                        </a:rPr>
                        <a:t>Initial Donation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$ 5,000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$ 5,000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$ 0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56421"/>
                  </a:ext>
                </a:extLst>
              </a:tr>
              <a:tr h="341815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Book"/>
                        </a:rPr>
                        <a:t>Fundraising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$ 5,000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$ 3,295 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200">
                          <a:solidFill>
                            <a:srgbClr val="223859"/>
                          </a:solidFill>
                          <a:effectLst/>
                          <a:latin typeface="Franklin Gothic Demi" panose="020B0703020102020204" pitchFamily="34" charset="0"/>
                        </a:rPr>
                        <a:t>-$ 1,705</a:t>
                      </a:r>
                    </a:p>
                  </a:txBody>
                  <a:tcPr marL="857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213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16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2BF08-A41F-63EC-BE95-03753512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0EA542E1-000F-52C0-0A31-52D7C20E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17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55EF6-BAC8-06F8-4CA4-FA0FE1A3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74" y="69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Gantt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13AD-90F6-D190-EFF1-DCBE108A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 </a:t>
            </a:r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A screenshot of a project&#10;&#10;AI-generated content may be incorrect.">
            <a:extLst>
              <a:ext uri="{FF2B5EF4-FFF2-40B4-BE49-F238E27FC236}">
                <a16:creationId xmlns:a16="http://schemas.microsoft.com/office/drawing/2014/main" id="{099A2160-154C-2059-7662-877CBC39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3" y="1121785"/>
            <a:ext cx="89439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7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8B34-B1BC-E41E-1FD4-E6167E72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055707"/>
            <a:ext cx="9892438" cy="44791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Design a remote-controlled plane capable of carrying a 67fl oz payload and completing a 360-degree course, while taking off within 100ft and landing within 200ft. </a:t>
            </a:r>
          </a:p>
          <a:p>
            <a:r>
              <a:rPr lang="en-US" sz="2600"/>
              <a:t>Importance: Background knowledge into micro-UAV / drone design. Opportunity for careers in defense and aerospace industry.</a:t>
            </a:r>
          </a:p>
          <a:p>
            <a:r>
              <a:rPr lang="en-US"/>
              <a:t>First Prototype very close to completion, working on second prototype</a:t>
            </a:r>
          </a:p>
          <a:p>
            <a:r>
              <a:rPr lang="en-US"/>
              <a:t>Successfully registered for competition in DFW</a:t>
            </a:r>
          </a:p>
          <a:p>
            <a:r>
              <a:rPr lang="en-US"/>
              <a:t>Current funding: $5000 from Gore + fundraising</a:t>
            </a:r>
          </a:p>
          <a:p>
            <a:r>
              <a:rPr lang="en-US"/>
              <a:t>Client: David Willy</a:t>
            </a:r>
          </a:p>
          <a:p>
            <a:r>
              <a:rPr lang="en-US"/>
              <a:t>Technical Advisor: Carson Pete </a:t>
            </a:r>
          </a:p>
          <a:p>
            <a:r>
              <a:rPr lang="en-US"/>
              <a:t>Competition: SAE Aero (micro class)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82EB7-038C-4EFC-7EBE-8407EF95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 </a:t>
            </a:r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34936D93-8C71-D0BB-B692-45B0573D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FF4C3-1D0C-4901-A6C8-8E45D130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3478802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7D2C0-9FA1-7B3D-8889-480CD6976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FCDF3A55-68FB-FF36-DAD7-33B07E873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17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94AF57-FD9D-2BFC-91C1-1DD02EBB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74" y="69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Gantt Chart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572F-9B53-3D9D-6871-CB92153E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 </a:t>
            </a:r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82427-C71D-4058-B317-FA8A0DB1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75" y="1219987"/>
            <a:ext cx="9205597" cy="55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38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00012A1-DE86-490E-8313-FF8B4B620813}"/>
              </a:ext>
            </a:extLst>
          </p:cNvPr>
          <p:cNvSpPr/>
          <p:nvPr/>
        </p:nvSpPr>
        <p:spPr>
          <a:xfrm>
            <a:off x="-5716" y="1105853"/>
            <a:ext cx="12197715" cy="579088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95B32-CAAA-136A-834A-F30743363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B6234-E3A0-5005-FDB5-41CDFB13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 </a:t>
            </a:r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7607EA19-ACC1-7EBD-6AC7-48D98F7B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06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FAC5F-833C-29C7-A45B-4596DC13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464" y="223237"/>
            <a:ext cx="2295025" cy="65381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5AA01-85A0-41C1-AF10-755445F9B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3837" r="-1" b="38845"/>
          <a:stretch/>
        </p:blipFill>
        <p:spPr>
          <a:xfrm>
            <a:off x="4842587" y="1452498"/>
            <a:ext cx="3526085" cy="30195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B0E56A-152F-4A9E-BDE1-7B3C218B1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9"/>
          <a:stretch/>
        </p:blipFill>
        <p:spPr>
          <a:xfrm>
            <a:off x="3817277" y="4597003"/>
            <a:ext cx="4551395" cy="19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379BF-04AA-7CEC-E93D-7D9960FF7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4C46DF-51E7-321B-C46D-38322028F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3210A-6114-1B7A-8B50-8B8FA388D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DC6DD-DC90-68DC-E550-A3D84F38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B1948092-4EC8-572B-F291-37C378D2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D0C47-DBBE-8677-BAF6-0D39DEF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Design Requirements 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7651CC-838D-1AB9-7398-B76153BF2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6326" y="1758106"/>
            <a:ext cx="6928992" cy="50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6CDC3-0ADC-9544-5836-1A0059783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99FA4C3A-F202-ED58-B995-DFAB6AE7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13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FA924-A73A-E11E-1F92-A1D8AEA1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26" y="258329"/>
            <a:ext cx="10515600" cy="62602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Prototyping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48986-46AE-2D38-B7B8-534F73F1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Carlo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A6C56-6D8C-EE2A-A748-7C06EF2E933A}"/>
              </a:ext>
            </a:extLst>
          </p:cNvPr>
          <p:cNvSpPr txBox="1"/>
          <p:nvPr/>
        </p:nvSpPr>
        <p:spPr>
          <a:xfrm>
            <a:off x="311727" y="1350818"/>
            <a:ext cx="369454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Prototype 1 99% Completed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Heavier than expected (14.2 </a:t>
            </a:r>
            <a:r>
              <a:rPr lang="en-US" err="1"/>
              <a:t>lb</a:t>
            </a:r>
            <a:r>
              <a:rPr lang="en-US"/>
              <a:t>)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Less infill on 3D print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Slicing software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Updated CAD files and new prototype 2 designs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Redesign of tail wing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Control surfaces too small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Potential motor/propellor change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Lower static thrust value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Wrapping wings and hopefully getting off the ground this week</a:t>
            </a:r>
          </a:p>
        </p:txBody>
      </p:sp>
      <p:pic>
        <p:nvPicPr>
          <p:cNvPr id="6" name="Picture 5" descr="A remote control airplane on the ground&#10;&#10;AI-generated content may be incorrect.">
            <a:extLst>
              <a:ext uri="{FF2B5EF4-FFF2-40B4-BE49-F238E27FC236}">
                <a16:creationId xmlns:a16="http://schemas.microsoft.com/office/drawing/2014/main" id="{77FC2A22-470A-9398-040D-577705AF7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79" r="14745"/>
          <a:stretch>
            <a:fillRect/>
          </a:stretch>
        </p:blipFill>
        <p:spPr>
          <a:xfrm rot="5400000">
            <a:off x="5323267" y="3701333"/>
            <a:ext cx="2730844" cy="2597323"/>
          </a:xfrm>
          <a:prstGeom prst="rect">
            <a:avLst/>
          </a:prstGeom>
        </p:spPr>
      </p:pic>
      <p:pic>
        <p:nvPicPr>
          <p:cNvPr id="7" name="Picture 6" descr="A pink and white propeller on a road&#10;&#10;AI-generated content may be incorrect.">
            <a:extLst>
              <a:ext uri="{FF2B5EF4-FFF2-40B4-BE49-F238E27FC236}">
                <a16:creationId xmlns:a16="http://schemas.microsoft.com/office/drawing/2014/main" id="{F49AD5DD-47F1-4132-E368-70B9E010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49" t="3637" r="31871" b="1923"/>
          <a:stretch>
            <a:fillRect/>
          </a:stretch>
        </p:blipFill>
        <p:spPr>
          <a:xfrm rot="5400000">
            <a:off x="5598474" y="738909"/>
            <a:ext cx="2192261" cy="3411895"/>
          </a:xfrm>
          <a:prstGeom prst="rect">
            <a:avLst/>
          </a:prstGeom>
        </p:spPr>
      </p:pic>
      <p:pic>
        <p:nvPicPr>
          <p:cNvPr id="8" name="Picture 7" descr="A model of a toy plane&#10;&#10;AI-generated content may be incorrect.">
            <a:extLst>
              <a:ext uri="{FF2B5EF4-FFF2-40B4-BE49-F238E27FC236}">
                <a16:creationId xmlns:a16="http://schemas.microsoft.com/office/drawing/2014/main" id="{845FC130-C779-7BF6-6695-A47FBF0D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76887" y="2135909"/>
            <a:ext cx="5010727" cy="3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4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3E6B6-2095-DFF6-23A3-A2A88E37C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7D77A4-B0A5-8745-BF85-81CFB4A5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CA713-A2AC-9D5F-B77D-2BAA2EE4C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1BED5-D479-58C1-C518-359055D7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Carlo 7</a:t>
            </a:r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9C8B396C-5C29-35DF-9B28-0FF96C54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90A48-94F1-5312-86D6-C8991F49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Final Prototype 2 Assembly</a:t>
            </a:r>
            <a:r>
              <a:rPr lang="en-US">
                <a:solidFill>
                  <a:schemeClr val="bg1"/>
                </a:solidFill>
              </a:rPr>
              <a:t>: Sheet 1</a:t>
            </a:r>
          </a:p>
        </p:txBody>
      </p:sp>
      <p:pic>
        <p:nvPicPr>
          <p:cNvPr id="3" name="Content Placeholder 2" descr="A model of a prototype&#10;&#10;AI-generated content may be incorrect.">
            <a:extLst>
              <a:ext uri="{FF2B5EF4-FFF2-40B4-BE49-F238E27FC236}">
                <a16:creationId xmlns:a16="http://schemas.microsoft.com/office/drawing/2014/main" id="{D8CA425C-9A13-CE93-9C66-F44989339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106" t="16722" r="31922" b="10368"/>
          <a:stretch>
            <a:fillRect/>
          </a:stretch>
        </p:blipFill>
        <p:spPr>
          <a:xfrm>
            <a:off x="4325155" y="1774892"/>
            <a:ext cx="6401662" cy="4989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EEA4F-43ED-F2A8-747C-AC0B476A13D1}"/>
              </a:ext>
            </a:extLst>
          </p:cNvPr>
          <p:cNvSpPr txBox="1"/>
          <p:nvPr/>
        </p:nvSpPr>
        <p:spPr>
          <a:xfrm>
            <a:off x="334817" y="2182091"/>
            <a:ext cx="386772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4 Main Sub-Assemblies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Fuselage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Main Wings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Landing Gear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Tail Wings</a:t>
            </a:r>
          </a:p>
        </p:txBody>
      </p:sp>
    </p:spTree>
    <p:extLst>
      <p:ext uri="{BB962C8B-B14F-4D97-AF65-F5344CB8AC3E}">
        <p14:creationId xmlns:p14="http://schemas.microsoft.com/office/powerpoint/2010/main" val="245029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66A27-E3EB-B365-3344-86DC45064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B0FB76-E9F2-ECCE-C565-14C41CCB0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F6E02C-A1C5-886C-6FD6-F938D12DB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476AB-C254-0216-42C5-B3823E9B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Carlo 7</a:t>
            </a:r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9ECAF4F5-3DF0-FC17-3149-2E524709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91A57-E961-0EA3-2D63-5DBFEB59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Fuselage Assembly: Sheet 2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3A562-D69D-E952-9D36-2D3F68EF4E81}"/>
              </a:ext>
            </a:extLst>
          </p:cNvPr>
          <p:cNvSpPr txBox="1"/>
          <p:nvPr/>
        </p:nvSpPr>
        <p:spPr>
          <a:xfrm>
            <a:off x="184727" y="2228273"/>
            <a:ext cx="415636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Use of solid fuselage with cutout sections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Decrease weight, keep structural integrity while maintaining mounting surfaces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Angled Boom Adapter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Increased flight stability, optimized to eliminate wash out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Short and Stubby nose cone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Decrease skin drag</a:t>
            </a:r>
          </a:p>
        </p:txBody>
      </p:sp>
      <p:pic>
        <p:nvPicPr>
          <p:cNvPr id="17" name="Content Placeholder 16" descr="A drawing of a machine&#10;&#10;AI-generated content may be incorrect.">
            <a:extLst>
              <a:ext uri="{FF2B5EF4-FFF2-40B4-BE49-F238E27FC236}">
                <a16:creationId xmlns:a16="http://schemas.microsoft.com/office/drawing/2014/main" id="{237C1229-DE0D-8BA8-8104-7571829B5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049" t="18060" r="35626" b="11037"/>
          <a:stretch>
            <a:fillRect/>
          </a:stretch>
        </p:blipFill>
        <p:spPr>
          <a:xfrm>
            <a:off x="4153436" y="1731961"/>
            <a:ext cx="6648544" cy="517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8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68B4B-8156-1F9E-D56E-17CB02B0E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30ABEA-D113-F86B-ACA8-8FFE0EB91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11811-EF5A-D46A-BA15-1DBBD9B8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0E2EC-F49A-4531-E98B-6E15E668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Ryan </a:t>
            </a:r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72C6F8E3-B3A1-D175-935E-B2C61077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C5073-42F1-C697-9235-01C32A8A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Main Wing Assembly: Sheet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610E4-B1C5-85CE-7E91-835AF6A12F96}"/>
              </a:ext>
            </a:extLst>
          </p:cNvPr>
          <p:cNvSpPr txBox="1"/>
          <p:nvPr/>
        </p:nvSpPr>
        <p:spPr>
          <a:xfrm>
            <a:off x="438411" y="2056356"/>
            <a:ext cx="474945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Cut-outs in all airfoils to decrease weight and provide room for electrical wires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Servo mounts to securely fasten our servos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Control arms will be mounted under the wing externally 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Smaller struts to decrease weight 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3 (½) inch square struts to 2 (¼) inch squares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Circular rods ¼ inch diameter to secure ailerons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148B55-A273-4107-973B-B9182C7BE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r="16454"/>
          <a:stretch/>
        </p:blipFill>
        <p:spPr>
          <a:xfrm>
            <a:off x="5626274" y="1767925"/>
            <a:ext cx="6287121" cy="4588425"/>
          </a:xfrm>
        </p:spPr>
      </p:pic>
    </p:spTree>
    <p:extLst>
      <p:ext uri="{BB962C8B-B14F-4D97-AF65-F5344CB8AC3E}">
        <p14:creationId xmlns:p14="http://schemas.microsoft.com/office/powerpoint/2010/main" val="12893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ACB4E-0329-428B-6BA8-A7B4CCB8B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4FB334-E720-7859-5DB9-6C6840DB5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B832F-41B4-E0F4-83BA-C724BFB46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B8B4-27D7-EBFB-E366-57F35D57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Cale </a:t>
            </a:r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12C40E80-DF6B-A097-F9D0-C48C6DE9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" y="-952"/>
            <a:ext cx="12197715" cy="1724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E0622-E16A-F797-AF54-3EE1C88B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Rear Landing Gear Assembly: Sheet 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8F0E5-AB64-F207-4171-320CDED2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5154564" cy="39596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Planning on purchasing rather than designing landing gear but from research these are generally the parts involved with an assembly of a rear landing gear.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C0E60-58DA-8634-38CA-F17A0F45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49" y="2014779"/>
            <a:ext cx="5669097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0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8b004e-5918-49b5-b3db-6b313e42023c">
      <Terms xmlns="http://schemas.microsoft.com/office/infopath/2007/PartnerControls"/>
    </lcf76f155ced4ddcb4097134ff3c332f>
    <TaxCatchAll xmlns="d617e0af-b725-47cf-9547-fd9a6444e8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3113CCB7913D48A2255285FD7D9585" ma:contentTypeVersion="12" ma:contentTypeDescription="Create a new document." ma:contentTypeScope="" ma:versionID="eb52483a6d22a2d5d61b86c428c2d3b0">
  <xsd:schema xmlns:xsd="http://www.w3.org/2001/XMLSchema" xmlns:xs="http://www.w3.org/2001/XMLSchema" xmlns:p="http://schemas.microsoft.com/office/2006/metadata/properties" xmlns:ns2="bc8b004e-5918-49b5-b3db-6b313e42023c" xmlns:ns3="d617e0af-b725-47cf-9547-fd9a6444e8ff" targetNamespace="http://schemas.microsoft.com/office/2006/metadata/properties" ma:root="true" ma:fieldsID="c0e8eff6216fc63e725ebfcc4eee568b" ns2:_="" ns3:_="">
    <xsd:import namespace="bc8b004e-5918-49b5-b3db-6b313e42023c"/>
    <xsd:import namespace="d617e0af-b725-47cf-9547-fd9a6444e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b004e-5918-49b5-b3db-6b313e420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e0af-b725-47cf-9547-fd9a6444e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b51b731-ca73-4c16-aee6-1ac3a614090f}" ma:internalName="TaxCatchAll" ma:showField="CatchAllData" ma:web="d617e0af-b725-47cf-9547-fd9a6444e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64028-EBE8-42F1-9978-8A9D3EBA49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C5876-FACE-4F0B-8F92-C6F1B4030112}">
  <ds:schemaRefs>
    <ds:schemaRef ds:uri="d617e0af-b725-47cf-9547-fd9a6444e8ff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c8b004e-5918-49b5-b3db-6b313e42023c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746D31D-69E9-462B-BBDB-EF7E7255D9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8b004e-5918-49b5-b3db-6b313e42023c"/>
    <ds:schemaRef ds:uri="d617e0af-b725-47cf-9547-fd9a6444e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2759</Words>
  <Application>Microsoft Office PowerPoint</Application>
  <PresentationFormat>Widescreen</PresentationFormat>
  <Paragraphs>574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Project Overview</vt:lpstr>
      <vt:lpstr>Design Requirements </vt:lpstr>
      <vt:lpstr>Prototyping Update</vt:lpstr>
      <vt:lpstr>Final Prototype 2 Assembly: Sheet 1</vt:lpstr>
      <vt:lpstr>Fuselage Assembly: Sheet 2</vt:lpstr>
      <vt:lpstr>Main Wing Assembly: Sheet 3</vt:lpstr>
      <vt:lpstr>Rear Landing Gear Assembly: Sheet 4</vt:lpstr>
      <vt:lpstr>Tail Wing Assembly: Sheet 5</vt:lpstr>
      <vt:lpstr>Electrical Diagram</vt:lpstr>
      <vt:lpstr>Static Thrust </vt:lpstr>
      <vt:lpstr>2D Ansys Analysis: 0° AOA</vt:lpstr>
      <vt:lpstr>2D Ansys Analysis: 8° AOA</vt:lpstr>
      <vt:lpstr>2D Ansys Analysis: -8° AOA</vt:lpstr>
      <vt:lpstr>2D SolidWorks Analysis: 8° AOA</vt:lpstr>
      <vt:lpstr>2D SolidWorks Analysis: 8° AOA on Frame</vt:lpstr>
      <vt:lpstr>Aileron Calculations</vt:lpstr>
      <vt:lpstr>Wing Calculations: Elevator &amp; Moment Arm</vt:lpstr>
      <vt:lpstr>Wing Calculations: Rudder &amp; Aileron</vt:lpstr>
      <vt:lpstr>Customer/ Competition Requirements: Status Update</vt:lpstr>
      <vt:lpstr>Engineering Requirements: Status Update</vt:lpstr>
      <vt:lpstr>Design Validation</vt:lpstr>
      <vt:lpstr>Design Validation - FMEA</vt:lpstr>
      <vt:lpstr>FMEA -Continued</vt:lpstr>
      <vt:lpstr>FMEA -Continued</vt:lpstr>
      <vt:lpstr>Design Validation</vt:lpstr>
      <vt:lpstr>Budget</vt:lpstr>
      <vt:lpstr>Gantt Chart</vt:lpstr>
      <vt:lpstr>Gantt Chart continued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SAE Aero2- Micro</dc:title>
  <dc:creator/>
  <cp:lastModifiedBy>Luke Utah Chandler</cp:lastModifiedBy>
  <cp:revision>95</cp:revision>
  <dcterms:created xsi:type="dcterms:W3CDTF">2025-09-09T21:00:31Z</dcterms:created>
  <dcterms:modified xsi:type="dcterms:W3CDTF">2025-11-25T22:53:41Z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0x0101009E3113CCB7913D48A2255285FD7D9585</vt:lpwstr>
  </property>
  <property fmtid="{D5CDD505-2E9C-101B-9397-08002B2CF9AE}" pid="3" name="MediaServiceImageTags">
    <vt:lpwstr/>
  </property>
</Properties>
</file>